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2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49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70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66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9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5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7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67C-A6EF-4F77-AF6F-857010757E22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D086-9E7D-4778-9E47-593D169AE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43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fld id="{B0D6267C-A6EF-4F77-AF6F-857010757E22}" type="datetimeFigureOut">
              <a:rPr lang="ja-JP" altLang="en-US" smtClean="0"/>
              <a:pPr/>
              <a:t>2021/5/28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fld id="{F346D086-9E7D-4778-9E47-593D169AECC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53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国立公園のバリアフリー状況と課題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認定</a:t>
            </a:r>
            <a:r>
              <a:rPr kumimoji="1" lang="en-US" altLang="ja-JP" dirty="0" smtClean="0"/>
              <a:t>NPO</a:t>
            </a:r>
            <a:r>
              <a:rPr kumimoji="1" lang="ja-JP" altLang="en-US" dirty="0" smtClean="0"/>
              <a:t>法人</a:t>
            </a:r>
            <a:r>
              <a:rPr kumimoji="1" lang="en-US" altLang="ja-JP" dirty="0" smtClean="0"/>
              <a:t>DPI</a:t>
            </a:r>
            <a:r>
              <a:rPr kumimoji="1" lang="ja-JP" altLang="en-US" dirty="0" smtClean="0"/>
              <a:t>日本会議　バリアフリー部会</a:t>
            </a:r>
            <a:endParaRPr kumimoji="1" lang="en-US" altLang="ja-JP" dirty="0" smtClean="0"/>
          </a:p>
          <a:p>
            <a:r>
              <a:rPr lang="ja-JP" altLang="en-US" dirty="0" smtClean="0"/>
              <a:t>工藤登志子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61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</a:t>
            </a:r>
            <a:r>
              <a:rPr lang="ja-JP" altLang="en-US" dirty="0" smtClean="0"/>
              <a:t>：順天湾湿地（韓国）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29298" y="3408218"/>
            <a:ext cx="463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園内の建物にはスロープや点字ブロックが設置されている。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1" y="1825625"/>
            <a:ext cx="9542318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 descr="https://lh3.googleusercontent.com/pw/ACtC-3cGvnxq0Cel7bHfFPe3S6-e8avi6kX0TVYE8h9KTZO-LsXRQq16vEpX60wmtf9E7uJEeFkkhbHwekMbt-U8uIZFhRSRrMcopMltTiCWuA8WdLo2LCbY70_wnpZIq4UHpZVaBBDj70J2OCov-R2Fl5_g=w1174-h880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2" y="2126776"/>
            <a:ext cx="5001555" cy="37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例：例：順天湾湿地（韓国）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8200" y="4956463"/>
            <a:ext cx="1061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果て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しなく続く木道。車いす同士、ベビーカー同士ですれ違える幅が確保されている。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170" name="Picture 2" descr="https://lh3.googleusercontent.com/pw/ACtC-3cxrWrN96tilfUjZPYAUdhFffw_1nUha5QRlRkeSes6FvloV-_supDLVWCvOmNN9p5O1Z2DlGMnDggu7AtbYHdYOie0NaBrxLFfLrRuce2X4hnz5U1WCQg57syva1BagSY0zB9may8Rl1RbVtv4xv19=w1174-h880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3925851" cy="29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pw/ACtC-3csBI96CiqOwLLTYO-JEYFv1kARRZfmUgLjd_wf4lxahx5oRadIOBwFNnN9Iwsujt7DeAI4AM-RqN6blIZLNGLQPU02JyGeibpYEdJYtrsKtHDYFVoXMs_dH_4IqKlQiVZ13kNtVtKNSZOhDMyWmynU=w1174-h880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87" y="1701079"/>
            <a:ext cx="3925852" cy="29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日本の国立公園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日本国内には</a:t>
            </a:r>
            <a:r>
              <a:rPr kumimoji="1" lang="en-US" altLang="ja-JP" dirty="0" smtClean="0"/>
              <a:t>34</a:t>
            </a:r>
            <a:r>
              <a:rPr kumimoji="1" lang="ja-JP" altLang="en-US" dirty="0" smtClean="0"/>
              <a:t>か所の国立公園がある。</a:t>
            </a:r>
            <a:endParaRPr kumimoji="1" lang="en-US" altLang="ja-JP" dirty="0" smtClean="0"/>
          </a:p>
          <a:p>
            <a:r>
              <a:rPr lang="ja-JP" altLang="en-US" dirty="0"/>
              <a:t>環境省</a:t>
            </a:r>
            <a:r>
              <a:rPr lang="ja-JP" altLang="en-US" dirty="0" smtClean="0"/>
              <a:t>のウェブサイトにて、各国立公園のアクセスやユニバーサルデザイン対応状況を閲覧可能。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46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ユニバーサルデザイン対応状況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対応内容</a:t>
            </a:r>
            <a:r>
              <a:rPr lang="ja-JP" altLang="en-US" dirty="0" smtClean="0"/>
              <a:t>：</a:t>
            </a:r>
            <a:endParaRPr lang="en-US" altLang="ja-JP" smtClean="0"/>
          </a:p>
          <a:p>
            <a:pPr lvl="1"/>
            <a:r>
              <a:rPr lang="ja-JP" altLang="en-US" dirty="0" smtClean="0"/>
              <a:t>車</a:t>
            </a:r>
            <a:r>
              <a:rPr lang="ja-JP" altLang="en-US" dirty="0"/>
              <a:t>いすの</a:t>
            </a:r>
            <a:r>
              <a:rPr lang="ja-JP" altLang="en-US" dirty="0" smtClean="0"/>
              <a:t>貸し出し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多言語</a:t>
            </a:r>
            <a:r>
              <a:rPr lang="ja-JP" altLang="en-US" dirty="0"/>
              <a:t>対応パンフレットの</a:t>
            </a:r>
            <a:r>
              <a:rPr lang="ja-JP" altLang="en-US" dirty="0" smtClean="0"/>
              <a:t>配布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身体</a:t>
            </a:r>
            <a:r>
              <a:rPr lang="ja-JP" altLang="en-US" dirty="0"/>
              <a:t>障害者用</a:t>
            </a:r>
            <a:r>
              <a:rPr lang="ja-JP" altLang="en-US" dirty="0" smtClean="0"/>
              <a:t>駐車場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筆談</a:t>
            </a:r>
            <a:r>
              <a:rPr lang="ja-JP" altLang="en-US" dirty="0"/>
              <a:t>・手話</a:t>
            </a:r>
            <a:r>
              <a:rPr lang="ja-JP" altLang="en-US" dirty="0" smtClean="0"/>
              <a:t>対応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多目的トイレ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コミュニケーション</a:t>
            </a:r>
            <a:r>
              <a:rPr lang="ja-JP" altLang="en-US" dirty="0"/>
              <a:t>支援ボード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0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08992"/>
            <a:ext cx="10515600" cy="49193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/>
              <a:t>ビジターセンターや博物館等の施設内は車いすで利用できても木道や展望デッキ等、屋外のアクセスが不十分。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多くの国立公園では園内の一部しか段差解消されておらず、車いすでは全てを見ることが出来ない。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音声</a:t>
            </a:r>
            <a:r>
              <a:rPr kumimoji="1" lang="ja-JP" altLang="en-US" dirty="0" smtClean="0"/>
              <a:t>案内や点字案内等、視覚障害者へのユニバーサルデザイン対応が皆無。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/>
              <a:t>園内</a:t>
            </a:r>
            <a:r>
              <a:rPr lang="ja-JP" altLang="en-US" dirty="0" smtClean="0"/>
              <a:t>に複数の施設がある場合、一部の施設にしかユニバーサルデザイン対応がされていないことが多い。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ユニバーサルデザイン</a:t>
            </a:r>
            <a:r>
              <a:rPr lang="ja-JP" altLang="en-US" dirty="0"/>
              <a:t>対応</a:t>
            </a:r>
            <a:r>
              <a:rPr lang="ja-JP" altLang="en-US" dirty="0" smtClean="0"/>
              <a:t>状況はピクトグラムだけでなく写真付きで紹介して欲しい。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一部の国立公園では身障者用駐車スペースを利用する際に事前連絡を求めている。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/>
              <a:t>周辺</a:t>
            </a:r>
            <a:r>
              <a:rPr lang="ja-JP" altLang="en-US" dirty="0" smtClean="0"/>
              <a:t>のホテルにユニバーサルデザインの客室がない。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/>
              <a:t>現地までの公共交通手段（路線バス、最寄りの鉄道駅、</a:t>
            </a:r>
            <a:r>
              <a:rPr lang="ja-JP" altLang="en-US" dirty="0" smtClean="0"/>
              <a:t>観光バス、民間タクシー</a:t>
            </a:r>
            <a:r>
              <a:rPr lang="ja-JP" altLang="en-US" dirty="0"/>
              <a:t>）がユニバーサルデザイン対応になっていない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例：西表石垣国立公園</a:t>
            </a:r>
            <a:endParaRPr kumimoji="1" lang="ja-JP" altLang="en-US" dirty="0"/>
          </a:p>
        </p:txBody>
      </p:sp>
      <p:pic>
        <p:nvPicPr>
          <p:cNvPr id="1028" name="Picture 4" descr="https://lh3.googleusercontent.com/pw/ACtC-3dcF2TnF51S2KU4uX9wUKwceM787VJsJS-PCVEJipewqurrI-37kgYUFnge3fn3E6k6mqP0pey2yFM9V2ZuRGSJTT2CBR0yTTaiNll8uBX0cuiVAClXNgI6cZVEhqFQB5nO0t78l3PKcJAcLV4U8WqK=w1305-h73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215140" cy="29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w/ACtC-3f__22YouaJ2fpJHUyQgn0lEXHBmSYmWHK-FizImWpsXp1FerZdgi0qiSkkML4vS4_4zLVv6bKixIua5HXrpuRmy2yN0QuHlzh3VYY7DgLjmNhf2npBMRuozuxQDvBLiUDb5K7qcaSSKNBzgUUai6Tq=w1305-h73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57" y="1690687"/>
            <a:ext cx="5215143" cy="29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38201" y="484216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展望デッキの一部がガラスになっており、車いすでも景色が見えるよう配慮されているが、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ガラス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張り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になっていない場所では見づらいため、全ての方角の景色を楽しむことが出来ない。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6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例：西表石垣国立公園</a:t>
            </a:r>
            <a:endParaRPr kumimoji="1" lang="ja-JP" altLang="en-US" dirty="0"/>
          </a:p>
        </p:txBody>
      </p:sp>
      <p:pic>
        <p:nvPicPr>
          <p:cNvPr id="2050" name="Picture 2" descr="https://lh3.googleusercontent.com/pw/ACtC-3cCA4M1ojCIr3Cj_xMUGDr7l9ao00pUUi_YFUCo88XrBQn-ohSC98mrVTMhBi0Frv_MBqnN6kokmyzO-NxdAn3I54SBi_RYog_XLdR5E3b_tKSgsitcoL0quiBwmiGlzcCJcMUBfdFn9_PfbkmNROTy=w1305-h73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7" y="1690688"/>
            <a:ext cx="5252088" cy="29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pw/ACtC-3cfsjAxfLV7z_eF-pU7mBs-OLDLJ-_SFwhDt8oyl1JALZv0JgOk0_HWba9GKSOC1dV-iwdgMWEcb4zzRzF_yo3402dgp1VotrkPxbLZnp1sqK7AfElv762ay-l9SRFlEPKWffurl89xwv31jh24Pl84=w1305-h73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84" y="1690688"/>
            <a:ext cx="5252089" cy="29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07027" y="5070763"/>
            <a:ext cx="1064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舗装されていない道、階段でしか行けない箇所があり、車いすでは厳しい。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8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例：西表石垣国立公園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8200" y="4956463"/>
            <a:ext cx="10617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景色が一望できる頂上の展望台（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一番の見どころ</a:t>
            </a:r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）は階段でしか行けず、車いすユーザーは同伴者に頼んで撮ってきてもらった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を階段の下で見ることしか出来なかった。楽しみにしていた旅行で自分だけが取り残された気持ちになった。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074" name="Picture 2" descr="https://lh3.googleusercontent.com/pw/ACtC-3d3Jqouef-RMRWGOE-qQnHAFXFX2iKTq5hWj3XM2qnM1r15OXpRI0njFAdDtWxuuyjSDrwBhYqABEzXwUjvO1Igy3EbS9XkTs-wxNHsZsbjwnDjI0yJ3xfn3uLt95U10faRZtAVdA927wLfguFdncaR=w1305-h73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5231939" cy="29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pw/ACtC-3dQZ0_bqwlfh6IbEmwIRIJfJJ3q8DaLsDHAnBHQRmA9tYbs9dauLgzNfsz3nlMA8r53IOeUnE5Zckz-CNwZ0kAQRo85P61y3o-0HoQV3Z4Lc1nxZFR8iyry5Xo3bdYpOMX4UMEO5CLLz6IjZU59OASI=w1305-h73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55" y="1690688"/>
            <a:ext cx="5231941" cy="29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例：西表石垣国立公園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8199" y="5345966"/>
            <a:ext cx="977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お土産屋さんや古民家、旅館等も車いすではアクセスできない造りのところが多々ある。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9773093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https://lh3.googleusercontent.com/pw/ACtC-3eCxuxyKt50E2yTbUUIzPGciFi6tYIcpE6bdH0c7VheJcnpBbSVEpoy14OQzBQGnW7vCHwUYMhSdDm6eZrCwbncqsomCKOxLpktGozQc6p9IFmDawUkvxP0qIGXs6Mghb4EOLQczlNApVHviHk2rt3K=w1305-h73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26" y="1825625"/>
            <a:ext cx="5890438" cy="3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</a:t>
            </a:r>
            <a:r>
              <a:rPr lang="ja-JP" altLang="en-US" dirty="0" smtClean="0"/>
              <a:t>：順天湾湿地（韓国）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29298" y="3408218"/>
            <a:ext cx="512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多数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の身障者用駐車スペースが用意されている。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9957955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https://lh3.googleusercontent.com/pw/ACtC-3f4gv0pYdVVmuZBWxUXeK9QQvWjHbe1RvQUq-c-skMkMRojKO_riAkDGSTrh2Y4Z5OSI0LOs7uxzRys5BFNAN2qzerrJqRGIZ_WE0TdMIxQRLBJipfHG1OPqnyM4lOINwTOjawVxz-xuOrPQhoRdXex=w1174-h880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869944" cy="36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471</Words>
  <Application>Microsoft Office PowerPoint</Application>
  <PresentationFormat>ワイド画面</PresentationFormat>
  <Paragraphs>38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UD デジタル 教科書体 N-B</vt:lpstr>
      <vt:lpstr>Arial</vt:lpstr>
      <vt:lpstr>Office テーマ</vt:lpstr>
      <vt:lpstr>国立公園のバリアフリー状況と課題</vt:lpstr>
      <vt:lpstr>日本の国立公園</vt:lpstr>
      <vt:lpstr>ユニバーサルデザイン対応状況</vt:lpstr>
      <vt:lpstr>課題</vt:lpstr>
      <vt:lpstr>例：西表石垣国立公園</vt:lpstr>
      <vt:lpstr>例：西表石垣国立公園</vt:lpstr>
      <vt:lpstr>例：西表石垣国立公園</vt:lpstr>
      <vt:lpstr>例：西表石垣国立公園</vt:lpstr>
      <vt:lpstr>例：順天湾湿地（韓国）</vt:lpstr>
      <vt:lpstr>例：順天湾湿地（韓国）</vt:lpstr>
      <vt:lpstr>例：例：順天湾湿地（韓国）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国立公園のバリアフリー状況と課題</dc:title>
  <dc:creator>syain</dc:creator>
  <cp:lastModifiedBy>佐藤 聡</cp:lastModifiedBy>
  <cp:revision>30</cp:revision>
  <dcterms:created xsi:type="dcterms:W3CDTF">2021-04-06T06:29:54Z</dcterms:created>
  <dcterms:modified xsi:type="dcterms:W3CDTF">2021-05-28T00:47:09Z</dcterms:modified>
</cp:coreProperties>
</file>