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9211" r:id="rId1"/>
    <p:sldMasterId id="2147495904" r:id="rId2"/>
    <p:sldMasterId id="2147512932" r:id="rId3"/>
    <p:sldMasterId id="2147513104" r:id="rId4"/>
    <p:sldMasterId id="2147513204" r:id="rId5"/>
    <p:sldMasterId id="2147513216" r:id="rId6"/>
  </p:sldMasterIdLst>
  <p:notesMasterIdLst>
    <p:notesMasterId r:id="rId17"/>
  </p:notesMasterIdLst>
  <p:handoutMasterIdLst>
    <p:handoutMasterId r:id="rId18"/>
  </p:handoutMasterIdLst>
  <p:sldIdLst>
    <p:sldId id="721" r:id="rId7"/>
    <p:sldId id="618" r:id="rId8"/>
    <p:sldId id="943" r:id="rId9"/>
    <p:sldId id="963" r:id="rId10"/>
    <p:sldId id="964" r:id="rId11"/>
    <p:sldId id="946" r:id="rId12"/>
    <p:sldId id="947" r:id="rId13"/>
    <p:sldId id="257" r:id="rId14"/>
    <p:sldId id="949" r:id="rId15"/>
    <p:sldId id="272" r:id="rId16"/>
  </p:sldIdLst>
  <p:sldSz cx="9906000" cy="6858000" type="A4"/>
  <p:notesSz cx="6797675" cy="9926638"/>
  <p:defaultTextStyle>
    <a:defPPr>
      <a:defRPr lang="en-GB"/>
    </a:defPPr>
    <a:lvl1pPr algn="l" defTabSz="449263" rtl="0" eaLnBrk="0" fontAlgn="base" hangingPunct="0">
      <a:spcBef>
        <a:spcPct val="0"/>
      </a:spcBef>
      <a:spcAft>
        <a:spcPct val="0"/>
      </a:spcAft>
      <a:defRPr kumimoji="1" sz="2400" kern="1200">
        <a:solidFill>
          <a:schemeClr val="bg1"/>
        </a:solidFill>
        <a:latin typeface="Times New Roman" panose="02020603050405020304" pitchFamily="18" charset="0"/>
        <a:ea typeface="ＭＳ Ｐゴシック" panose="020B0600070205080204" pitchFamily="34" charset="-128"/>
        <a:cs typeface="+mn-cs"/>
      </a:defRPr>
    </a:lvl1pPr>
    <a:lvl2pPr marL="457200" algn="l" defTabSz="449263" rtl="0" eaLnBrk="0" fontAlgn="base" hangingPunct="0">
      <a:spcBef>
        <a:spcPct val="0"/>
      </a:spcBef>
      <a:spcAft>
        <a:spcPct val="0"/>
      </a:spcAft>
      <a:defRPr kumimoji="1" sz="2400" kern="1200">
        <a:solidFill>
          <a:schemeClr val="bg1"/>
        </a:solidFill>
        <a:latin typeface="Times New Roman" panose="02020603050405020304" pitchFamily="18" charset="0"/>
        <a:ea typeface="ＭＳ Ｐゴシック" panose="020B0600070205080204" pitchFamily="34" charset="-128"/>
        <a:cs typeface="+mn-cs"/>
      </a:defRPr>
    </a:lvl2pPr>
    <a:lvl3pPr marL="914400" algn="l" defTabSz="449263" rtl="0" eaLnBrk="0" fontAlgn="base" hangingPunct="0">
      <a:spcBef>
        <a:spcPct val="0"/>
      </a:spcBef>
      <a:spcAft>
        <a:spcPct val="0"/>
      </a:spcAft>
      <a:defRPr kumimoji="1" sz="2400" kern="1200">
        <a:solidFill>
          <a:schemeClr val="bg1"/>
        </a:solidFill>
        <a:latin typeface="Times New Roman" panose="02020603050405020304" pitchFamily="18" charset="0"/>
        <a:ea typeface="ＭＳ Ｐゴシック" panose="020B0600070205080204" pitchFamily="34" charset="-128"/>
        <a:cs typeface="+mn-cs"/>
      </a:defRPr>
    </a:lvl3pPr>
    <a:lvl4pPr marL="1371600" algn="l" defTabSz="449263" rtl="0" eaLnBrk="0" fontAlgn="base" hangingPunct="0">
      <a:spcBef>
        <a:spcPct val="0"/>
      </a:spcBef>
      <a:spcAft>
        <a:spcPct val="0"/>
      </a:spcAft>
      <a:defRPr kumimoji="1" sz="2400" kern="1200">
        <a:solidFill>
          <a:schemeClr val="bg1"/>
        </a:solidFill>
        <a:latin typeface="Times New Roman" panose="02020603050405020304" pitchFamily="18" charset="0"/>
        <a:ea typeface="ＭＳ Ｐゴシック" panose="020B0600070205080204" pitchFamily="34" charset="-128"/>
        <a:cs typeface="+mn-cs"/>
      </a:defRPr>
    </a:lvl4pPr>
    <a:lvl5pPr marL="1828800" algn="l" defTabSz="449263" rtl="0" eaLnBrk="0" fontAlgn="base" hangingPunct="0">
      <a:spcBef>
        <a:spcPct val="0"/>
      </a:spcBef>
      <a:spcAft>
        <a:spcPct val="0"/>
      </a:spcAft>
      <a:defRPr kumimoji="1"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umimoji="1"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umimoji="1"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umimoji="1"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umimoji="1"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86401" autoAdjust="0"/>
  </p:normalViewPr>
  <p:slideViewPr>
    <p:cSldViewPr>
      <p:cViewPr varScale="1">
        <p:scale>
          <a:sx n="131" d="100"/>
          <a:sy n="131" d="100"/>
        </p:scale>
        <p:origin x="1128" y="184"/>
      </p:cViewPr>
      <p:guideLst>
        <p:guide orient="horz" pos="2160"/>
        <p:guide pos="3120"/>
      </p:guideLst>
    </p:cSldViewPr>
  </p:slideViewPr>
  <p:outlineViewPr>
    <p:cViewPr>
      <p:scale>
        <a:sx n="33" d="100"/>
        <a:sy n="33" d="100"/>
      </p:scale>
      <p:origin x="0" y="-55192"/>
    </p:cViewPr>
  </p:outlineViewPr>
  <p:notesTextViewPr>
    <p:cViewPr>
      <p:scale>
        <a:sx n="100" d="100"/>
        <a:sy n="100" d="100"/>
      </p:scale>
      <p:origin x="0" y="0"/>
    </p:cViewPr>
  </p:notesTextViewPr>
  <p:sorterViewPr>
    <p:cViewPr varScale="1">
      <p:scale>
        <a:sx n="1" d="1"/>
        <a:sy n="1" d="1"/>
      </p:scale>
      <p:origin x="0" y="-13584"/>
    </p:cViewPr>
  </p:sorterViewPr>
  <p:notesViewPr>
    <p:cSldViewPr>
      <p:cViewPr varScale="1">
        <p:scale>
          <a:sx n="59" d="100"/>
          <a:sy n="59" d="100"/>
        </p:scale>
        <p:origin x="-1752" y="-72"/>
      </p:cViewPr>
      <p:guideLst>
        <p:guide orient="horz" pos="288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FD58B4D-CE59-F040-8340-3906DA194692}"/>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60" tIns="45731" rIns="91460" bIns="45731" numCol="1" anchor="t" anchorCtr="0" compatLnSpc="1">
            <a:prstTxWarp prst="textNoShape">
              <a:avLst/>
            </a:prstTxWarp>
          </a:bodyPr>
          <a:lstStyle>
            <a:lvl1pPr eaLnBrk="1" hangingPunct="1">
              <a:lnSpc>
                <a:spcPct val="78000"/>
              </a:lnSpc>
              <a:buClr>
                <a:srgbClr val="000000"/>
              </a:buClr>
              <a:buSzPct val="100000"/>
              <a:buFont typeface="Times New Roman" pitchFamily="18" charset="0"/>
              <a:buNone/>
              <a:defRPr kumimoji="0" sz="1200">
                <a:solidFill>
                  <a:srgbClr val="000000"/>
                </a:solidFill>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8851" name="Rectangle 3">
            <a:extLst>
              <a:ext uri="{FF2B5EF4-FFF2-40B4-BE49-F238E27FC236}">
                <a16:creationId xmlns:a16="http://schemas.microsoft.com/office/drawing/2014/main" id="{C69A6E67-C666-8E48-8112-DAFABC9080EB}"/>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60" tIns="45731" rIns="91460" bIns="45731" numCol="1" anchor="t" anchorCtr="0" compatLnSpc="1">
            <a:prstTxWarp prst="textNoShape">
              <a:avLst/>
            </a:prstTxWarp>
          </a:bodyPr>
          <a:lstStyle>
            <a:lvl1pPr algn="r" eaLnBrk="1" hangingPunct="1">
              <a:lnSpc>
                <a:spcPct val="78000"/>
              </a:lnSpc>
              <a:buClr>
                <a:srgbClr val="000000"/>
              </a:buClr>
              <a:buSzPct val="100000"/>
              <a:buFont typeface="Times New Roman" pitchFamily="18" charset="0"/>
              <a:buNone/>
              <a:defRPr kumimoji="0" sz="1200">
                <a:solidFill>
                  <a:srgbClr val="000000"/>
                </a:solidFill>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8852" name="Rectangle 4">
            <a:extLst>
              <a:ext uri="{FF2B5EF4-FFF2-40B4-BE49-F238E27FC236}">
                <a16:creationId xmlns:a16="http://schemas.microsoft.com/office/drawing/2014/main" id="{C074AD7F-10DB-8145-921C-0EBFF29E53BA}"/>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60" tIns="45731" rIns="91460" bIns="45731" numCol="1" anchor="b" anchorCtr="0" compatLnSpc="1">
            <a:prstTxWarp prst="textNoShape">
              <a:avLst/>
            </a:prstTxWarp>
          </a:bodyPr>
          <a:lstStyle>
            <a:lvl1pPr eaLnBrk="1" hangingPunct="1">
              <a:lnSpc>
                <a:spcPct val="78000"/>
              </a:lnSpc>
              <a:buClr>
                <a:srgbClr val="000000"/>
              </a:buClr>
              <a:buSzPct val="100000"/>
              <a:buFont typeface="Times New Roman" pitchFamily="18" charset="0"/>
              <a:buNone/>
              <a:defRPr kumimoji="0" sz="1200">
                <a:solidFill>
                  <a:srgbClr val="000000"/>
                </a:solidFill>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8853" name="Rectangle 5">
            <a:extLst>
              <a:ext uri="{FF2B5EF4-FFF2-40B4-BE49-F238E27FC236}">
                <a16:creationId xmlns:a16="http://schemas.microsoft.com/office/drawing/2014/main" id="{6356D4E3-96EC-1147-ADF1-25E3894EB6E9}"/>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60" tIns="45731" rIns="91460" bIns="45731" numCol="1" anchor="b" anchorCtr="0" compatLnSpc="1">
            <a:prstTxWarp prst="textNoShape">
              <a:avLst/>
            </a:prstTxWarp>
          </a:bodyPr>
          <a:lstStyle>
            <a:lvl1pPr algn="r" eaLnBrk="1" hangingPunct="1">
              <a:lnSpc>
                <a:spcPct val="78000"/>
              </a:lnSpc>
              <a:buClr>
                <a:srgbClr val="000000"/>
              </a:buClr>
              <a:buSzPct val="100000"/>
              <a:buFont typeface="Times New Roman" panose="02020603050405020304" pitchFamily="18" charset="0"/>
              <a:buNone/>
              <a:defRPr kumimoji="0" sz="1200">
                <a:solidFill>
                  <a:srgbClr val="000000"/>
                </a:solidFill>
                <a:latin typeface="Times New Roman" panose="02020603050405020304" pitchFamily="18" charset="0"/>
                <a:ea typeface="ＭＳ Ｐゴシック" panose="020B0600070205080204" pitchFamily="50" charset="-128"/>
              </a:defRPr>
            </a:lvl1pPr>
          </a:lstStyle>
          <a:p>
            <a:pPr>
              <a:defRPr/>
            </a:pPr>
            <a:fld id="{7DFD91FD-1683-3647-A9CB-01BFD06A3F60}"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AutoShape 1">
            <a:extLst>
              <a:ext uri="{FF2B5EF4-FFF2-40B4-BE49-F238E27FC236}">
                <a16:creationId xmlns:a16="http://schemas.microsoft.com/office/drawing/2014/main" id="{5DFE2EA5-04E7-974B-A130-3149B97EB894}"/>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450" tIns="45725" rIns="91450" bIns="45725" anchor="ctr"/>
          <a:lstStyle>
            <a:lvl1pPr eaLnBrk="0" hangingPunct="0">
              <a:defRPr kumimoji="1" sz="2400">
                <a:solidFill>
                  <a:schemeClr val="bg1"/>
                </a:solidFill>
                <a:latin typeface="Times New Roman" pitchFamily="18" charset="0"/>
                <a:ea typeface="ＭＳ Ｐゴシック" pitchFamily="50" charset="-128"/>
              </a:defRPr>
            </a:lvl1pPr>
            <a:lvl2pPr marL="742950" indent="-285750" eaLnBrk="0" hangingPunct="0">
              <a:defRPr kumimoji="1" sz="2400">
                <a:solidFill>
                  <a:schemeClr val="bg1"/>
                </a:solidFill>
                <a:latin typeface="Times New Roman" pitchFamily="18" charset="0"/>
                <a:ea typeface="ＭＳ Ｐゴシック" pitchFamily="50" charset="-128"/>
              </a:defRPr>
            </a:lvl2pPr>
            <a:lvl3pPr marL="1143000" indent="-228600" eaLnBrk="0" hangingPunct="0">
              <a:defRPr kumimoji="1" sz="2400">
                <a:solidFill>
                  <a:schemeClr val="bg1"/>
                </a:solidFill>
                <a:latin typeface="Times New Roman" pitchFamily="18" charset="0"/>
                <a:ea typeface="ＭＳ Ｐゴシック" pitchFamily="50" charset="-128"/>
              </a:defRPr>
            </a:lvl3pPr>
            <a:lvl4pPr marL="1600200" indent="-228600" eaLnBrk="0" hangingPunct="0">
              <a:defRPr kumimoji="1" sz="2400">
                <a:solidFill>
                  <a:schemeClr val="bg1"/>
                </a:solidFill>
                <a:latin typeface="Times New Roman" pitchFamily="18" charset="0"/>
                <a:ea typeface="ＭＳ Ｐゴシック" pitchFamily="50" charset="-128"/>
              </a:defRPr>
            </a:lvl4pPr>
            <a:lvl5pPr marL="2057400" indent="-228600" eaLnBrk="0" hangingPunct="0">
              <a:defRPr kumimoji="1" sz="24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9pPr>
          </a:lstStyle>
          <a:p>
            <a:pPr eaLnBrk="1" hangingPunct="1">
              <a:lnSpc>
                <a:spcPct val="78000"/>
              </a:lnSpc>
              <a:buClr>
                <a:srgbClr val="000000"/>
              </a:buClr>
              <a:buSzPct val="100000"/>
              <a:buFont typeface="Times New Roman" pitchFamily="18" charset="0"/>
              <a:buNone/>
              <a:defRPr/>
            </a:pPr>
            <a:endParaRPr kumimoji="0" lang="ja-JP" altLang="en-US"/>
          </a:p>
        </p:txBody>
      </p:sp>
      <p:sp>
        <p:nvSpPr>
          <p:cNvPr id="289795" name="AutoShape 2">
            <a:extLst>
              <a:ext uri="{FF2B5EF4-FFF2-40B4-BE49-F238E27FC236}">
                <a16:creationId xmlns:a16="http://schemas.microsoft.com/office/drawing/2014/main" id="{E1740050-0252-7C47-A424-10BCC7C1B5D1}"/>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50" tIns="45725" rIns="91450" bIns="45725" anchor="ctr"/>
          <a:lstStyle>
            <a:lvl1pPr eaLnBrk="0" hangingPunct="0">
              <a:defRPr kumimoji="1" sz="2400">
                <a:solidFill>
                  <a:schemeClr val="bg1"/>
                </a:solidFill>
                <a:latin typeface="Times New Roman" pitchFamily="18" charset="0"/>
                <a:ea typeface="ＭＳ Ｐゴシック" pitchFamily="50" charset="-128"/>
              </a:defRPr>
            </a:lvl1pPr>
            <a:lvl2pPr marL="742950" indent="-285750" eaLnBrk="0" hangingPunct="0">
              <a:defRPr kumimoji="1" sz="2400">
                <a:solidFill>
                  <a:schemeClr val="bg1"/>
                </a:solidFill>
                <a:latin typeface="Times New Roman" pitchFamily="18" charset="0"/>
                <a:ea typeface="ＭＳ Ｐゴシック" pitchFamily="50" charset="-128"/>
              </a:defRPr>
            </a:lvl2pPr>
            <a:lvl3pPr marL="1143000" indent="-228600" eaLnBrk="0" hangingPunct="0">
              <a:defRPr kumimoji="1" sz="2400">
                <a:solidFill>
                  <a:schemeClr val="bg1"/>
                </a:solidFill>
                <a:latin typeface="Times New Roman" pitchFamily="18" charset="0"/>
                <a:ea typeface="ＭＳ Ｐゴシック" pitchFamily="50" charset="-128"/>
              </a:defRPr>
            </a:lvl3pPr>
            <a:lvl4pPr marL="1600200" indent="-228600" eaLnBrk="0" hangingPunct="0">
              <a:defRPr kumimoji="1" sz="2400">
                <a:solidFill>
                  <a:schemeClr val="bg1"/>
                </a:solidFill>
                <a:latin typeface="Times New Roman" pitchFamily="18" charset="0"/>
                <a:ea typeface="ＭＳ Ｐゴシック" pitchFamily="50" charset="-128"/>
              </a:defRPr>
            </a:lvl4pPr>
            <a:lvl5pPr marL="2057400" indent="-228600" eaLnBrk="0" hangingPunct="0">
              <a:defRPr kumimoji="1" sz="24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9pPr>
          </a:lstStyle>
          <a:p>
            <a:pPr eaLnBrk="1" hangingPunct="1">
              <a:lnSpc>
                <a:spcPct val="78000"/>
              </a:lnSpc>
              <a:buClr>
                <a:srgbClr val="000000"/>
              </a:buClr>
              <a:buSzPct val="100000"/>
              <a:buFont typeface="Times New Roman" pitchFamily="18" charset="0"/>
              <a:buNone/>
              <a:defRPr/>
            </a:pPr>
            <a:endParaRPr kumimoji="0" lang="ja-JP" altLang="en-US"/>
          </a:p>
        </p:txBody>
      </p:sp>
      <p:sp>
        <p:nvSpPr>
          <p:cNvPr id="289796" name="AutoShape 3">
            <a:extLst>
              <a:ext uri="{FF2B5EF4-FFF2-40B4-BE49-F238E27FC236}">
                <a16:creationId xmlns:a16="http://schemas.microsoft.com/office/drawing/2014/main" id="{D25A01F9-0864-B541-AC44-C26F003599B0}"/>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50" tIns="45725" rIns="91450" bIns="45725" anchor="ctr"/>
          <a:lstStyle>
            <a:lvl1pPr eaLnBrk="0" hangingPunct="0">
              <a:defRPr kumimoji="1" sz="2400">
                <a:solidFill>
                  <a:schemeClr val="bg1"/>
                </a:solidFill>
                <a:latin typeface="Times New Roman" pitchFamily="18" charset="0"/>
                <a:ea typeface="ＭＳ Ｐゴシック" pitchFamily="50" charset="-128"/>
              </a:defRPr>
            </a:lvl1pPr>
            <a:lvl2pPr marL="742950" indent="-285750" eaLnBrk="0" hangingPunct="0">
              <a:defRPr kumimoji="1" sz="2400">
                <a:solidFill>
                  <a:schemeClr val="bg1"/>
                </a:solidFill>
                <a:latin typeface="Times New Roman" pitchFamily="18" charset="0"/>
                <a:ea typeface="ＭＳ Ｐゴシック" pitchFamily="50" charset="-128"/>
              </a:defRPr>
            </a:lvl2pPr>
            <a:lvl3pPr marL="1143000" indent="-228600" eaLnBrk="0" hangingPunct="0">
              <a:defRPr kumimoji="1" sz="2400">
                <a:solidFill>
                  <a:schemeClr val="bg1"/>
                </a:solidFill>
                <a:latin typeface="Times New Roman" pitchFamily="18" charset="0"/>
                <a:ea typeface="ＭＳ Ｐゴシック" pitchFamily="50" charset="-128"/>
              </a:defRPr>
            </a:lvl3pPr>
            <a:lvl4pPr marL="1600200" indent="-228600" eaLnBrk="0" hangingPunct="0">
              <a:defRPr kumimoji="1" sz="2400">
                <a:solidFill>
                  <a:schemeClr val="bg1"/>
                </a:solidFill>
                <a:latin typeface="Times New Roman" pitchFamily="18" charset="0"/>
                <a:ea typeface="ＭＳ Ｐゴシック" pitchFamily="50" charset="-128"/>
              </a:defRPr>
            </a:lvl4pPr>
            <a:lvl5pPr marL="2057400" indent="-228600" eaLnBrk="0" hangingPunct="0">
              <a:defRPr kumimoji="1" sz="24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9pPr>
          </a:lstStyle>
          <a:p>
            <a:pPr eaLnBrk="1" hangingPunct="1">
              <a:lnSpc>
                <a:spcPct val="78000"/>
              </a:lnSpc>
              <a:buClr>
                <a:srgbClr val="000000"/>
              </a:buClr>
              <a:buSzPct val="100000"/>
              <a:buFont typeface="Times New Roman" pitchFamily="18" charset="0"/>
              <a:buNone/>
              <a:defRPr/>
            </a:pPr>
            <a:endParaRPr kumimoji="0" lang="ja-JP" altLang="en-US"/>
          </a:p>
        </p:txBody>
      </p:sp>
      <p:sp>
        <p:nvSpPr>
          <p:cNvPr id="289797" name="AutoShape 4">
            <a:extLst>
              <a:ext uri="{FF2B5EF4-FFF2-40B4-BE49-F238E27FC236}">
                <a16:creationId xmlns:a16="http://schemas.microsoft.com/office/drawing/2014/main" id="{F5CE9BD1-39CF-0741-A2BB-F390A4015F61}"/>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50" tIns="45725" rIns="91450" bIns="45725" anchor="ctr"/>
          <a:lstStyle>
            <a:lvl1pPr eaLnBrk="0" hangingPunct="0">
              <a:defRPr kumimoji="1" sz="2400">
                <a:solidFill>
                  <a:schemeClr val="bg1"/>
                </a:solidFill>
                <a:latin typeface="Times New Roman" pitchFamily="18" charset="0"/>
                <a:ea typeface="ＭＳ Ｐゴシック" pitchFamily="50" charset="-128"/>
              </a:defRPr>
            </a:lvl1pPr>
            <a:lvl2pPr marL="742950" indent="-285750" eaLnBrk="0" hangingPunct="0">
              <a:defRPr kumimoji="1" sz="2400">
                <a:solidFill>
                  <a:schemeClr val="bg1"/>
                </a:solidFill>
                <a:latin typeface="Times New Roman" pitchFamily="18" charset="0"/>
                <a:ea typeface="ＭＳ Ｐゴシック" pitchFamily="50" charset="-128"/>
              </a:defRPr>
            </a:lvl2pPr>
            <a:lvl3pPr marL="1143000" indent="-228600" eaLnBrk="0" hangingPunct="0">
              <a:defRPr kumimoji="1" sz="2400">
                <a:solidFill>
                  <a:schemeClr val="bg1"/>
                </a:solidFill>
                <a:latin typeface="Times New Roman" pitchFamily="18" charset="0"/>
                <a:ea typeface="ＭＳ Ｐゴシック" pitchFamily="50" charset="-128"/>
              </a:defRPr>
            </a:lvl3pPr>
            <a:lvl4pPr marL="1600200" indent="-228600" eaLnBrk="0" hangingPunct="0">
              <a:defRPr kumimoji="1" sz="2400">
                <a:solidFill>
                  <a:schemeClr val="bg1"/>
                </a:solidFill>
                <a:latin typeface="Times New Roman" pitchFamily="18" charset="0"/>
                <a:ea typeface="ＭＳ Ｐゴシック" pitchFamily="50" charset="-128"/>
              </a:defRPr>
            </a:lvl4pPr>
            <a:lvl5pPr marL="2057400" indent="-228600" eaLnBrk="0" hangingPunct="0">
              <a:defRPr kumimoji="1" sz="2400">
                <a:solidFill>
                  <a:schemeClr val="bg1"/>
                </a:solidFill>
                <a:latin typeface="Times New Roman" pitchFamily="18" charset="0"/>
                <a:ea typeface="ＭＳ Ｐゴシック" pitchFamily="50" charset="-128"/>
              </a:defRPr>
            </a:lvl5pPr>
            <a:lvl6pPr marL="25146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6pPr>
            <a:lvl7pPr marL="29718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7pPr>
            <a:lvl8pPr marL="34290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8pPr>
            <a:lvl9pPr marL="3886200" indent="-228600" defTabSz="449263" eaLnBrk="0" fontAlgn="base" hangingPunct="0">
              <a:spcBef>
                <a:spcPct val="0"/>
              </a:spcBef>
              <a:spcAft>
                <a:spcPct val="0"/>
              </a:spcAft>
              <a:defRPr kumimoji="1" sz="2400">
                <a:solidFill>
                  <a:schemeClr val="bg1"/>
                </a:solidFill>
                <a:latin typeface="Times New Roman" pitchFamily="18" charset="0"/>
                <a:ea typeface="ＭＳ Ｐゴシック" pitchFamily="50" charset="-128"/>
              </a:defRPr>
            </a:lvl9pPr>
          </a:lstStyle>
          <a:p>
            <a:pPr eaLnBrk="1" hangingPunct="1">
              <a:lnSpc>
                <a:spcPct val="78000"/>
              </a:lnSpc>
              <a:buClr>
                <a:srgbClr val="000000"/>
              </a:buClr>
              <a:buSzPct val="100000"/>
              <a:buFont typeface="Times New Roman" pitchFamily="18" charset="0"/>
              <a:buNone/>
              <a:defRPr/>
            </a:pPr>
            <a:endParaRPr kumimoji="0" lang="ja-JP" altLang="en-US"/>
          </a:p>
        </p:txBody>
      </p:sp>
      <p:sp>
        <p:nvSpPr>
          <p:cNvPr id="365574" name="Rectangle 5">
            <a:extLst>
              <a:ext uri="{FF2B5EF4-FFF2-40B4-BE49-F238E27FC236}">
                <a16:creationId xmlns:a16="http://schemas.microsoft.com/office/drawing/2014/main" id="{AEBC263A-3097-DE40-9898-85F33A6F8D8D}"/>
              </a:ext>
            </a:extLst>
          </p:cNvPr>
          <p:cNvSpPr>
            <a:spLocks noGrp="1" noRot="1" noChangeAspect="1" noChangeArrowheads="1"/>
          </p:cNvSpPr>
          <p:nvPr>
            <p:ph type="sldImg"/>
          </p:nvPr>
        </p:nvSpPr>
        <p:spPr bwMode="auto">
          <a:xfrm>
            <a:off x="-14965363" y="-11799888"/>
            <a:ext cx="18122901" cy="1254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4" name="Rectangle 6">
            <a:extLst>
              <a:ext uri="{FF2B5EF4-FFF2-40B4-BE49-F238E27FC236}">
                <a16:creationId xmlns:a16="http://schemas.microsoft.com/office/drawing/2014/main" id="{66C9AEA7-A275-6F40-83B4-7A2249747DBE}"/>
              </a:ext>
            </a:extLst>
          </p:cNvPr>
          <p:cNvSpPr>
            <a:spLocks noGrp="1" noChangeArrowheads="1"/>
          </p:cNvSpPr>
          <p:nvPr>
            <p:ph type="body"/>
          </p:nvPr>
        </p:nvSpPr>
        <p:spPr bwMode="auto">
          <a:xfrm>
            <a:off x="679450" y="4716463"/>
            <a:ext cx="5430838" cy="4457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ja-JP" alt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2">
            <a:extLst>
              <a:ext uri="{FF2B5EF4-FFF2-40B4-BE49-F238E27FC236}">
                <a16:creationId xmlns:a16="http://schemas.microsoft.com/office/drawing/2014/main" id="{2F2534DC-C786-1849-8A64-7FE2A6A19BAE}"/>
              </a:ext>
            </a:extLst>
          </p:cNvPr>
          <p:cNvSpPr>
            <a:spLocks noGrp="1" noRot="1" noChangeAspect="1" noChangeArrowheads="1" noTextEdit="1"/>
          </p:cNvSpPr>
          <p:nvPr>
            <p:ph type="sldImg"/>
          </p:nvPr>
        </p:nvSpPr>
        <p:spPr>
          <a:xfrm>
            <a:off x="711200" y="742950"/>
            <a:ext cx="5376863" cy="3724275"/>
          </a:xfrm>
        </p:spPr>
      </p:sp>
      <p:sp>
        <p:nvSpPr>
          <p:cNvPr id="368642" name="Rectangle 3">
            <a:extLst>
              <a:ext uri="{FF2B5EF4-FFF2-40B4-BE49-F238E27FC236}">
                <a16:creationId xmlns:a16="http://schemas.microsoft.com/office/drawing/2014/main" id="{484DEF8B-C12E-5041-A03D-0E140EFA71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64932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ー 1">
            <a:extLst>
              <a:ext uri="{FF2B5EF4-FFF2-40B4-BE49-F238E27FC236}">
                <a16:creationId xmlns:a16="http://schemas.microsoft.com/office/drawing/2014/main" id="{ABCD644E-AEC7-5748-A392-F9FB67755C24}"/>
              </a:ext>
            </a:extLst>
          </p:cNvPr>
          <p:cNvSpPr>
            <a:spLocks noGrp="1" noRot="1" noChangeAspect="1" noChangeArrowheads="1" noTextEdit="1"/>
          </p:cNvSpPr>
          <p:nvPr>
            <p:ph type="sldImg"/>
          </p:nvPr>
        </p:nvSpPr>
        <p:spPr>
          <a:ln/>
        </p:spPr>
      </p:sp>
      <p:sp>
        <p:nvSpPr>
          <p:cNvPr id="38914" name="ノート プレースホルダー 2">
            <a:extLst>
              <a:ext uri="{FF2B5EF4-FFF2-40B4-BE49-F238E27FC236}">
                <a16:creationId xmlns:a16="http://schemas.microsoft.com/office/drawing/2014/main" id="{F5DEE0B1-7FAE-F840-976B-B1E4BC1915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8915" name="スライド番号プレースホルダー 3">
            <a:extLst>
              <a:ext uri="{FF2B5EF4-FFF2-40B4-BE49-F238E27FC236}">
                <a16:creationId xmlns:a16="http://schemas.microsoft.com/office/drawing/2014/main" id="{0678AC6B-8F35-4247-BAF1-5C605DE639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5856C8-43D2-514D-AEC9-2DF97B6B8974}"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6063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0"/>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BC803350-C935-324A-B49E-993582285E90}"/>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5" name="Rectangle 5">
            <a:extLst>
              <a:ext uri="{FF2B5EF4-FFF2-40B4-BE49-F238E27FC236}">
                <a16:creationId xmlns:a16="http://schemas.microsoft.com/office/drawing/2014/main" id="{B289C73A-B7D3-CF4E-8BD1-CB0CEC505E40}"/>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6" name="Rectangle 6">
            <a:extLst>
              <a:ext uri="{FF2B5EF4-FFF2-40B4-BE49-F238E27FC236}">
                <a16:creationId xmlns:a16="http://schemas.microsoft.com/office/drawing/2014/main" id="{2E384D6A-89A7-A943-B680-9C0A9E1D4560}"/>
              </a:ext>
            </a:extLst>
          </p:cNvPr>
          <p:cNvSpPr>
            <a:spLocks noGrp="1" noChangeArrowheads="1"/>
          </p:cNvSpPr>
          <p:nvPr>
            <p:ph type="sldNum" sz="quarter" idx="12"/>
          </p:nvPr>
        </p:nvSpPr>
        <p:spPr/>
        <p:txBody>
          <a:bodyPr/>
          <a:lstStyle>
            <a:lvl1pPr defTabSz="449263">
              <a:defRPr/>
            </a:lvl1pPr>
          </a:lstStyle>
          <a:p>
            <a:pPr>
              <a:defRPr/>
            </a:pPr>
            <a:fld id="{9CA66DD7-09D5-E242-BC04-3D7CA1E24B1D}" type="slidenum">
              <a:rPr lang="en-US" altLang="ja-JP"/>
              <a:pPr>
                <a:defRPr/>
              </a:pPr>
              <a:t>‹#›</a:t>
            </a:fld>
            <a:endParaRPr lang="en-US" altLang="ja-JP"/>
          </a:p>
        </p:txBody>
      </p:sp>
    </p:spTree>
    <p:extLst>
      <p:ext uri="{BB962C8B-B14F-4D97-AF65-F5344CB8AC3E}">
        <p14:creationId xmlns:p14="http://schemas.microsoft.com/office/powerpoint/2010/main" val="220802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BD93C32-A085-934C-9096-22963B51EB93}"/>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5" name="Rectangle 5">
            <a:extLst>
              <a:ext uri="{FF2B5EF4-FFF2-40B4-BE49-F238E27FC236}">
                <a16:creationId xmlns:a16="http://schemas.microsoft.com/office/drawing/2014/main" id="{C1B38530-7F53-7444-92AC-0FF2ADE6548A}"/>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6" name="Rectangle 6">
            <a:extLst>
              <a:ext uri="{FF2B5EF4-FFF2-40B4-BE49-F238E27FC236}">
                <a16:creationId xmlns:a16="http://schemas.microsoft.com/office/drawing/2014/main" id="{134EAFEF-6BFB-C34E-A2FA-95D1C6486562}"/>
              </a:ext>
            </a:extLst>
          </p:cNvPr>
          <p:cNvSpPr>
            <a:spLocks noGrp="1" noChangeArrowheads="1"/>
          </p:cNvSpPr>
          <p:nvPr>
            <p:ph type="sldNum" sz="quarter" idx="12"/>
          </p:nvPr>
        </p:nvSpPr>
        <p:spPr/>
        <p:txBody>
          <a:bodyPr/>
          <a:lstStyle>
            <a:lvl1pPr defTabSz="449263">
              <a:defRPr/>
            </a:lvl1pPr>
          </a:lstStyle>
          <a:p>
            <a:pPr>
              <a:defRPr/>
            </a:pPr>
            <a:fld id="{9C169473-34EF-D04C-824B-D78B670E0A9F}" type="slidenum">
              <a:rPr lang="en-US" altLang="ja-JP"/>
              <a:pPr>
                <a:defRPr/>
              </a:pPr>
              <a:t>‹#›</a:t>
            </a:fld>
            <a:endParaRPr lang="en-US" altLang="ja-JP"/>
          </a:p>
        </p:txBody>
      </p:sp>
    </p:spTree>
    <p:extLst>
      <p:ext uri="{BB962C8B-B14F-4D97-AF65-F5344CB8AC3E}">
        <p14:creationId xmlns:p14="http://schemas.microsoft.com/office/powerpoint/2010/main" val="55047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70775" y="381000"/>
            <a:ext cx="2105025" cy="54991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541" y="381000"/>
            <a:ext cx="6155134" cy="54991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065FA61-2A44-4B46-9FE4-FFB7DFAA45A6}"/>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5" name="Rectangle 5">
            <a:extLst>
              <a:ext uri="{FF2B5EF4-FFF2-40B4-BE49-F238E27FC236}">
                <a16:creationId xmlns:a16="http://schemas.microsoft.com/office/drawing/2014/main" id="{8E27379B-FBC2-2749-B401-95C6EA9FEA27}"/>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6" name="Rectangle 6">
            <a:extLst>
              <a:ext uri="{FF2B5EF4-FFF2-40B4-BE49-F238E27FC236}">
                <a16:creationId xmlns:a16="http://schemas.microsoft.com/office/drawing/2014/main" id="{4AB5E1BA-9FC5-2B4C-8CBC-FF51FA482494}"/>
              </a:ext>
            </a:extLst>
          </p:cNvPr>
          <p:cNvSpPr>
            <a:spLocks noGrp="1" noChangeArrowheads="1"/>
          </p:cNvSpPr>
          <p:nvPr>
            <p:ph type="sldNum" sz="quarter" idx="12"/>
          </p:nvPr>
        </p:nvSpPr>
        <p:spPr/>
        <p:txBody>
          <a:bodyPr/>
          <a:lstStyle>
            <a:lvl1pPr defTabSz="449263">
              <a:defRPr/>
            </a:lvl1pPr>
          </a:lstStyle>
          <a:p>
            <a:pPr>
              <a:defRPr/>
            </a:pPr>
            <a:fld id="{688D5C0A-035A-3D46-9F86-F378C07DA4A6}" type="slidenum">
              <a:rPr lang="en-US" altLang="ja-JP"/>
              <a:pPr>
                <a:defRPr/>
              </a:pPr>
              <a:t>‹#›</a:t>
            </a:fld>
            <a:endParaRPr lang="en-US" altLang="ja-JP"/>
          </a:p>
        </p:txBody>
      </p:sp>
    </p:spTree>
    <p:extLst>
      <p:ext uri="{BB962C8B-B14F-4D97-AF65-F5344CB8AC3E}">
        <p14:creationId xmlns:p14="http://schemas.microsoft.com/office/powerpoint/2010/main" val="326674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150541" y="381000"/>
            <a:ext cx="8425259" cy="54991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F2BA7592-1E3E-0B47-8816-3C73B9FF77F3}"/>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4" name="Rectangle 5">
            <a:extLst>
              <a:ext uri="{FF2B5EF4-FFF2-40B4-BE49-F238E27FC236}">
                <a16:creationId xmlns:a16="http://schemas.microsoft.com/office/drawing/2014/main" id="{322F6246-C71C-3940-BDE9-994E3C570C5C}"/>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5" name="Rectangle 6">
            <a:extLst>
              <a:ext uri="{FF2B5EF4-FFF2-40B4-BE49-F238E27FC236}">
                <a16:creationId xmlns:a16="http://schemas.microsoft.com/office/drawing/2014/main" id="{B909DAE3-FFD0-C546-8872-295DE8E7F1D7}"/>
              </a:ext>
            </a:extLst>
          </p:cNvPr>
          <p:cNvSpPr>
            <a:spLocks noGrp="1" noChangeArrowheads="1"/>
          </p:cNvSpPr>
          <p:nvPr>
            <p:ph type="sldNum" sz="quarter" idx="12"/>
          </p:nvPr>
        </p:nvSpPr>
        <p:spPr/>
        <p:txBody>
          <a:bodyPr/>
          <a:lstStyle>
            <a:lvl1pPr defTabSz="449263">
              <a:defRPr/>
            </a:lvl1pPr>
          </a:lstStyle>
          <a:p>
            <a:pPr>
              <a:defRPr/>
            </a:pPr>
            <a:fld id="{72DDE2C6-3995-7746-BA6D-D275F1B5CCF5}" type="slidenum">
              <a:rPr lang="en-US" altLang="ja-JP"/>
              <a:pPr>
                <a:defRPr/>
              </a:pPr>
              <a:t>‹#›</a:t>
            </a:fld>
            <a:endParaRPr lang="en-US" altLang="ja-JP"/>
          </a:p>
        </p:txBody>
      </p:sp>
    </p:spTree>
    <p:extLst>
      <p:ext uri="{BB962C8B-B14F-4D97-AF65-F5344CB8AC3E}">
        <p14:creationId xmlns:p14="http://schemas.microsoft.com/office/powerpoint/2010/main" val="418077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078D03B2-EB04-B147-A9F8-6A404142F58D}"/>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1A233B8A-4DB2-4FE9-B417-236DD3187701}" type="datetime1">
              <a:rPr lang="ja-JP" altLang="en-US"/>
              <a:pPr>
                <a:defRPr/>
              </a:pPr>
              <a:t>2020/3/17</a:t>
            </a:fld>
            <a:endParaRPr lang="ja-JP" altLang="en-US"/>
          </a:p>
        </p:txBody>
      </p:sp>
      <p:sp>
        <p:nvSpPr>
          <p:cNvPr id="5" name="Footer Placeholder 4">
            <a:extLst>
              <a:ext uri="{FF2B5EF4-FFF2-40B4-BE49-F238E27FC236}">
                <a16:creationId xmlns:a16="http://schemas.microsoft.com/office/drawing/2014/main" id="{1F871763-02A9-A848-93FB-CC2BBB76638C}"/>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Slide Number Placeholder 5">
            <a:extLst>
              <a:ext uri="{FF2B5EF4-FFF2-40B4-BE49-F238E27FC236}">
                <a16:creationId xmlns:a16="http://schemas.microsoft.com/office/drawing/2014/main" id="{C6F5B361-2313-1641-8131-9B728F2EFFAF}"/>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FE24AE11-606A-0D4C-9949-58D6BCEF5AD3}" type="slidenum">
              <a:rPr lang="ja-JP" altLang="en-US"/>
              <a:pPr>
                <a:defRPr/>
              </a:pPr>
              <a:t>‹#›</a:t>
            </a:fld>
            <a:endParaRPr lang="ja-JP" altLang="en-US"/>
          </a:p>
        </p:txBody>
      </p:sp>
    </p:spTree>
    <p:extLst>
      <p:ext uri="{BB962C8B-B14F-4D97-AF65-F5344CB8AC3E}">
        <p14:creationId xmlns:p14="http://schemas.microsoft.com/office/powerpoint/2010/main" val="427665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B3E59FC-0703-CB41-97B5-C869B8EF0697}"/>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30EC5251-E273-4E38-971B-F95D3CACABD5}" type="datetime1">
              <a:rPr lang="ja-JP" altLang="en-US"/>
              <a:pPr>
                <a:defRPr/>
              </a:pPr>
              <a:t>2020/3/17</a:t>
            </a:fld>
            <a:endParaRPr lang="ja-JP" altLang="en-US"/>
          </a:p>
        </p:txBody>
      </p:sp>
      <p:sp>
        <p:nvSpPr>
          <p:cNvPr id="5" name="Footer Placeholder 4">
            <a:extLst>
              <a:ext uri="{FF2B5EF4-FFF2-40B4-BE49-F238E27FC236}">
                <a16:creationId xmlns:a16="http://schemas.microsoft.com/office/drawing/2014/main" id="{28012F4F-4285-F046-8B58-5C63C025BF0E}"/>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Slide Number Placeholder 5">
            <a:extLst>
              <a:ext uri="{FF2B5EF4-FFF2-40B4-BE49-F238E27FC236}">
                <a16:creationId xmlns:a16="http://schemas.microsoft.com/office/drawing/2014/main" id="{968B2C74-C0BB-304B-8A0C-F31A7FFB00D7}"/>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FF0F64D7-48E3-3B49-BBF9-ABD96C5588A7}" type="slidenum">
              <a:rPr lang="ja-JP" altLang="en-US"/>
              <a:pPr>
                <a:defRPr/>
              </a:pPr>
              <a:t>‹#›</a:t>
            </a:fld>
            <a:endParaRPr lang="ja-JP" altLang="en-US"/>
          </a:p>
        </p:txBody>
      </p:sp>
    </p:spTree>
    <p:extLst>
      <p:ext uri="{BB962C8B-B14F-4D97-AF65-F5344CB8AC3E}">
        <p14:creationId xmlns:p14="http://schemas.microsoft.com/office/powerpoint/2010/main" val="163343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BB78AA4-B548-DA45-BA87-1FBE2ACF8AE1}"/>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EBDC371A-27AE-4109-9646-A64313233F07}" type="datetime1">
              <a:rPr lang="ja-JP" altLang="en-US"/>
              <a:pPr>
                <a:defRPr/>
              </a:pPr>
              <a:t>2020/3/17</a:t>
            </a:fld>
            <a:endParaRPr lang="ja-JP" altLang="en-US"/>
          </a:p>
        </p:txBody>
      </p:sp>
      <p:sp>
        <p:nvSpPr>
          <p:cNvPr id="5" name="Footer Placeholder 4">
            <a:extLst>
              <a:ext uri="{FF2B5EF4-FFF2-40B4-BE49-F238E27FC236}">
                <a16:creationId xmlns:a16="http://schemas.microsoft.com/office/drawing/2014/main" id="{BDEEA7C3-27B7-5A4E-A979-2D6702BBBAED}"/>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Slide Number Placeholder 5">
            <a:extLst>
              <a:ext uri="{FF2B5EF4-FFF2-40B4-BE49-F238E27FC236}">
                <a16:creationId xmlns:a16="http://schemas.microsoft.com/office/drawing/2014/main" id="{EC373946-252E-B145-ABE5-6A58BA675F50}"/>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333494D1-8CB8-F146-A1F8-A058E9C2EB44}" type="slidenum">
              <a:rPr lang="ja-JP" altLang="en-US"/>
              <a:pPr>
                <a:defRPr/>
              </a:pPr>
              <a:t>‹#›</a:t>
            </a:fld>
            <a:endParaRPr lang="ja-JP" altLang="en-US"/>
          </a:p>
        </p:txBody>
      </p:sp>
    </p:spTree>
    <p:extLst>
      <p:ext uri="{BB962C8B-B14F-4D97-AF65-F5344CB8AC3E}">
        <p14:creationId xmlns:p14="http://schemas.microsoft.com/office/powerpoint/2010/main" val="261686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39A469FD-0920-B842-989B-F925D5E4226C}"/>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FD62F8A4-5A11-418E-9989-FACD23B18DBB}" type="datetime1">
              <a:rPr lang="ja-JP" altLang="en-US"/>
              <a:pPr>
                <a:defRPr/>
              </a:pPr>
              <a:t>2020/3/17</a:t>
            </a:fld>
            <a:endParaRPr lang="ja-JP" altLang="en-US"/>
          </a:p>
        </p:txBody>
      </p:sp>
      <p:sp>
        <p:nvSpPr>
          <p:cNvPr id="6" name="Footer Placeholder 5">
            <a:extLst>
              <a:ext uri="{FF2B5EF4-FFF2-40B4-BE49-F238E27FC236}">
                <a16:creationId xmlns:a16="http://schemas.microsoft.com/office/drawing/2014/main" id="{BBAE80AA-05AC-5542-A71A-8824F4571E7A}"/>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Slide Number Placeholder 6">
            <a:extLst>
              <a:ext uri="{FF2B5EF4-FFF2-40B4-BE49-F238E27FC236}">
                <a16:creationId xmlns:a16="http://schemas.microsoft.com/office/drawing/2014/main" id="{19EFFD9D-18DE-8E4C-B900-254D5DBF3DC4}"/>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8A1D00EF-6F83-8144-9A01-BD609C9CE4AF}" type="slidenum">
              <a:rPr lang="ja-JP" altLang="en-US"/>
              <a:pPr>
                <a:defRPr/>
              </a:pPr>
              <a:t>‹#›</a:t>
            </a:fld>
            <a:endParaRPr lang="ja-JP" altLang="en-US"/>
          </a:p>
        </p:txBody>
      </p:sp>
    </p:spTree>
    <p:extLst>
      <p:ext uri="{BB962C8B-B14F-4D97-AF65-F5344CB8AC3E}">
        <p14:creationId xmlns:p14="http://schemas.microsoft.com/office/powerpoint/2010/main" val="362316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416A0A40-0238-0E4B-88AB-50BF8EE1D3CB}"/>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B2B90EBD-9207-4143-898C-E1EE2EBD1463}" type="datetime1">
              <a:rPr lang="ja-JP" altLang="en-US"/>
              <a:pPr>
                <a:defRPr/>
              </a:pPr>
              <a:t>2020/3/17</a:t>
            </a:fld>
            <a:endParaRPr lang="ja-JP" altLang="en-US"/>
          </a:p>
        </p:txBody>
      </p:sp>
      <p:sp>
        <p:nvSpPr>
          <p:cNvPr id="8" name="Footer Placeholder 7">
            <a:extLst>
              <a:ext uri="{FF2B5EF4-FFF2-40B4-BE49-F238E27FC236}">
                <a16:creationId xmlns:a16="http://schemas.microsoft.com/office/drawing/2014/main" id="{82E84FD6-B467-EC4F-A938-3B6F80BCA190}"/>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9" name="Slide Number Placeholder 8">
            <a:extLst>
              <a:ext uri="{FF2B5EF4-FFF2-40B4-BE49-F238E27FC236}">
                <a16:creationId xmlns:a16="http://schemas.microsoft.com/office/drawing/2014/main" id="{D94A12DC-918B-414E-88EE-FA425D15AD0A}"/>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433FD352-1B91-404C-847D-9EB2FE1345EE}" type="slidenum">
              <a:rPr lang="ja-JP" altLang="en-US"/>
              <a:pPr>
                <a:defRPr/>
              </a:pPr>
              <a:t>‹#›</a:t>
            </a:fld>
            <a:endParaRPr lang="ja-JP" altLang="en-US"/>
          </a:p>
        </p:txBody>
      </p:sp>
    </p:spTree>
    <p:extLst>
      <p:ext uri="{BB962C8B-B14F-4D97-AF65-F5344CB8AC3E}">
        <p14:creationId xmlns:p14="http://schemas.microsoft.com/office/powerpoint/2010/main" val="1333627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72F94B22-0AD9-C04E-BCF0-9E6951B7B483}"/>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CFF48B70-69A5-4C81-84AD-B3B00A60C124}" type="datetime1">
              <a:rPr lang="ja-JP" altLang="en-US"/>
              <a:pPr>
                <a:defRPr/>
              </a:pPr>
              <a:t>2020/3/17</a:t>
            </a:fld>
            <a:endParaRPr lang="ja-JP" altLang="en-US"/>
          </a:p>
        </p:txBody>
      </p:sp>
      <p:sp>
        <p:nvSpPr>
          <p:cNvPr id="4" name="Footer Placeholder 3">
            <a:extLst>
              <a:ext uri="{FF2B5EF4-FFF2-40B4-BE49-F238E27FC236}">
                <a16:creationId xmlns:a16="http://schemas.microsoft.com/office/drawing/2014/main" id="{3F022D1E-38FC-4144-888D-33867D13BB73}"/>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5" name="Slide Number Placeholder 4">
            <a:extLst>
              <a:ext uri="{FF2B5EF4-FFF2-40B4-BE49-F238E27FC236}">
                <a16:creationId xmlns:a16="http://schemas.microsoft.com/office/drawing/2014/main" id="{21FB5437-5C5E-2346-9457-C9FF08EE2D32}"/>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5AEA70F0-6D1B-1540-A0E6-F18589D7D90D}" type="slidenum">
              <a:rPr lang="ja-JP" altLang="en-US"/>
              <a:pPr>
                <a:defRPr/>
              </a:pPr>
              <a:t>‹#›</a:t>
            </a:fld>
            <a:endParaRPr lang="ja-JP" altLang="en-US"/>
          </a:p>
        </p:txBody>
      </p:sp>
    </p:spTree>
    <p:extLst>
      <p:ext uri="{BB962C8B-B14F-4D97-AF65-F5344CB8AC3E}">
        <p14:creationId xmlns:p14="http://schemas.microsoft.com/office/powerpoint/2010/main" val="366091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15716-0D34-C74C-BD61-23A037B95899}"/>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D1DEA5C9-6BB9-4702-84A5-4149AD2021A3}" type="datetime1">
              <a:rPr lang="ja-JP" altLang="en-US"/>
              <a:pPr>
                <a:defRPr/>
              </a:pPr>
              <a:t>2020/3/17</a:t>
            </a:fld>
            <a:endParaRPr lang="ja-JP" altLang="en-US"/>
          </a:p>
        </p:txBody>
      </p:sp>
      <p:sp>
        <p:nvSpPr>
          <p:cNvPr id="3" name="Footer Placeholder 2">
            <a:extLst>
              <a:ext uri="{FF2B5EF4-FFF2-40B4-BE49-F238E27FC236}">
                <a16:creationId xmlns:a16="http://schemas.microsoft.com/office/drawing/2014/main" id="{90977BBF-754B-024F-AEE1-6439A9BEF2C7}"/>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4" name="Slide Number Placeholder 3">
            <a:extLst>
              <a:ext uri="{FF2B5EF4-FFF2-40B4-BE49-F238E27FC236}">
                <a16:creationId xmlns:a16="http://schemas.microsoft.com/office/drawing/2014/main" id="{8D379323-B3DC-6D40-88D9-295F59A8D35A}"/>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422785F2-7CE3-6C4B-AA1E-8F22D0A6285A}" type="slidenum">
              <a:rPr lang="ja-JP" altLang="en-US"/>
              <a:pPr>
                <a:defRPr/>
              </a:pPr>
              <a:t>‹#›</a:t>
            </a:fld>
            <a:endParaRPr lang="ja-JP" altLang="en-US"/>
          </a:p>
        </p:txBody>
      </p:sp>
    </p:spTree>
    <p:extLst>
      <p:ext uri="{BB962C8B-B14F-4D97-AF65-F5344CB8AC3E}">
        <p14:creationId xmlns:p14="http://schemas.microsoft.com/office/powerpoint/2010/main" val="108117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a:extLst>
              <a:ext uri="{FF2B5EF4-FFF2-40B4-BE49-F238E27FC236}">
                <a16:creationId xmlns:a16="http://schemas.microsoft.com/office/drawing/2014/main" id="{AFA7C43D-FFE8-414E-A942-27F5FDAA5587}"/>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5" name="Rectangle 5">
            <a:extLst>
              <a:ext uri="{FF2B5EF4-FFF2-40B4-BE49-F238E27FC236}">
                <a16:creationId xmlns:a16="http://schemas.microsoft.com/office/drawing/2014/main" id="{47D55A09-1D0A-7549-BC56-82E6107F3471}"/>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6" name="Rectangle 6">
            <a:extLst>
              <a:ext uri="{FF2B5EF4-FFF2-40B4-BE49-F238E27FC236}">
                <a16:creationId xmlns:a16="http://schemas.microsoft.com/office/drawing/2014/main" id="{D8160EC5-8BFE-184D-9B65-BFE67FB33AAD}"/>
              </a:ext>
            </a:extLst>
          </p:cNvPr>
          <p:cNvSpPr>
            <a:spLocks noGrp="1" noChangeArrowheads="1"/>
          </p:cNvSpPr>
          <p:nvPr>
            <p:ph type="sldNum" sz="quarter" idx="12"/>
          </p:nvPr>
        </p:nvSpPr>
        <p:spPr/>
        <p:txBody>
          <a:bodyPr/>
          <a:lstStyle>
            <a:lvl1pPr defTabSz="449263">
              <a:defRPr sz="2400"/>
            </a:lvl1pPr>
          </a:lstStyle>
          <a:p>
            <a:pPr>
              <a:defRPr/>
            </a:pPr>
            <a:fld id="{0E5B5235-89D7-5C47-95E0-3AE99E381553}" type="slidenum">
              <a:rPr lang="en-US" altLang="ja-JP"/>
              <a:pPr>
                <a:defRPr/>
              </a:pPr>
              <a:t>‹#›</a:t>
            </a:fld>
            <a:endParaRPr lang="en-US" altLang="ja-JP"/>
          </a:p>
        </p:txBody>
      </p:sp>
    </p:spTree>
    <p:extLst>
      <p:ext uri="{BB962C8B-B14F-4D97-AF65-F5344CB8AC3E}">
        <p14:creationId xmlns:p14="http://schemas.microsoft.com/office/powerpoint/2010/main" val="4131373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CE33D14C-2292-7C40-B0CF-54224303772E}"/>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FE66DF8B-940A-4977-9ABB-7F4DFD3F5EAF}" type="datetime1">
              <a:rPr lang="ja-JP" altLang="en-US"/>
              <a:pPr>
                <a:defRPr/>
              </a:pPr>
              <a:t>2020/3/17</a:t>
            </a:fld>
            <a:endParaRPr lang="ja-JP" altLang="en-US"/>
          </a:p>
        </p:txBody>
      </p:sp>
      <p:sp>
        <p:nvSpPr>
          <p:cNvPr id="6" name="Footer Placeholder 5">
            <a:extLst>
              <a:ext uri="{FF2B5EF4-FFF2-40B4-BE49-F238E27FC236}">
                <a16:creationId xmlns:a16="http://schemas.microsoft.com/office/drawing/2014/main" id="{3494F2D0-6379-4C45-9D4F-01A909F4B202}"/>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Slide Number Placeholder 6">
            <a:extLst>
              <a:ext uri="{FF2B5EF4-FFF2-40B4-BE49-F238E27FC236}">
                <a16:creationId xmlns:a16="http://schemas.microsoft.com/office/drawing/2014/main" id="{822388D1-2A21-294E-A9B7-908BDE78FA2A}"/>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C25ADD5B-C203-F94C-87C3-6E84A522589C}" type="slidenum">
              <a:rPr lang="ja-JP" altLang="en-US"/>
              <a:pPr>
                <a:defRPr/>
              </a:pPr>
              <a:t>‹#›</a:t>
            </a:fld>
            <a:endParaRPr lang="ja-JP" altLang="en-US"/>
          </a:p>
        </p:txBody>
      </p:sp>
    </p:spTree>
    <p:extLst>
      <p:ext uri="{BB962C8B-B14F-4D97-AF65-F5344CB8AC3E}">
        <p14:creationId xmlns:p14="http://schemas.microsoft.com/office/powerpoint/2010/main" val="317581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855198D4-0F79-E749-A267-154990843007}"/>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D2B61881-09C1-447C-8E67-4F60089F1D4E}" type="datetime1">
              <a:rPr lang="ja-JP" altLang="en-US"/>
              <a:pPr>
                <a:defRPr/>
              </a:pPr>
              <a:t>2020/3/17</a:t>
            </a:fld>
            <a:endParaRPr lang="ja-JP" altLang="en-US"/>
          </a:p>
        </p:txBody>
      </p:sp>
      <p:sp>
        <p:nvSpPr>
          <p:cNvPr id="6" name="Footer Placeholder 5">
            <a:extLst>
              <a:ext uri="{FF2B5EF4-FFF2-40B4-BE49-F238E27FC236}">
                <a16:creationId xmlns:a16="http://schemas.microsoft.com/office/drawing/2014/main" id="{40153982-3E0D-D142-8200-743C856A2F0C}"/>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7" name="Slide Number Placeholder 6">
            <a:extLst>
              <a:ext uri="{FF2B5EF4-FFF2-40B4-BE49-F238E27FC236}">
                <a16:creationId xmlns:a16="http://schemas.microsoft.com/office/drawing/2014/main" id="{C0AC0EDB-1AA7-164C-9B17-BCF7653325AA}"/>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5653C88A-36AD-9643-8048-3F35DA5D5EE4}" type="slidenum">
              <a:rPr lang="ja-JP" altLang="en-US"/>
              <a:pPr>
                <a:defRPr/>
              </a:pPr>
              <a:t>‹#›</a:t>
            </a:fld>
            <a:endParaRPr lang="ja-JP" altLang="en-US"/>
          </a:p>
        </p:txBody>
      </p:sp>
    </p:spTree>
    <p:extLst>
      <p:ext uri="{BB962C8B-B14F-4D97-AF65-F5344CB8AC3E}">
        <p14:creationId xmlns:p14="http://schemas.microsoft.com/office/powerpoint/2010/main" val="3222640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66B6772-14BC-5044-B0B9-BC4B00CB2E6D}"/>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36210F03-A259-4964-97B3-A511DB15793D}" type="datetime1">
              <a:rPr lang="ja-JP" altLang="en-US"/>
              <a:pPr>
                <a:defRPr/>
              </a:pPr>
              <a:t>2020/3/17</a:t>
            </a:fld>
            <a:endParaRPr lang="ja-JP" altLang="en-US"/>
          </a:p>
        </p:txBody>
      </p:sp>
      <p:sp>
        <p:nvSpPr>
          <p:cNvPr id="5" name="Footer Placeholder 4">
            <a:extLst>
              <a:ext uri="{FF2B5EF4-FFF2-40B4-BE49-F238E27FC236}">
                <a16:creationId xmlns:a16="http://schemas.microsoft.com/office/drawing/2014/main" id="{7AE9F41E-D66F-7A45-A731-141D65C04A6F}"/>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Slide Number Placeholder 5">
            <a:extLst>
              <a:ext uri="{FF2B5EF4-FFF2-40B4-BE49-F238E27FC236}">
                <a16:creationId xmlns:a16="http://schemas.microsoft.com/office/drawing/2014/main" id="{8E753672-C60B-3A49-8F60-83F25F599944}"/>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599F9790-3996-8049-9888-2F964E1364B4}" type="slidenum">
              <a:rPr lang="ja-JP" altLang="en-US"/>
              <a:pPr>
                <a:defRPr/>
              </a:pPr>
              <a:t>‹#›</a:t>
            </a:fld>
            <a:endParaRPr lang="ja-JP" altLang="en-US"/>
          </a:p>
        </p:txBody>
      </p:sp>
    </p:spTree>
    <p:extLst>
      <p:ext uri="{BB962C8B-B14F-4D97-AF65-F5344CB8AC3E}">
        <p14:creationId xmlns:p14="http://schemas.microsoft.com/office/powerpoint/2010/main" val="4091027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011C1413-4FFD-114C-AA73-236B04B7FD4F}"/>
              </a:ext>
            </a:extLst>
          </p:cNvPr>
          <p:cNvSpPr>
            <a:spLocks noGrp="1"/>
          </p:cNvSpPr>
          <p:nvPr>
            <p:ph type="dt" sz="half" idx="10"/>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fld id="{CD67DD86-8EB8-4942-8557-185B60BCBB81}" type="datetime1">
              <a:rPr lang="ja-JP" altLang="en-US"/>
              <a:pPr>
                <a:defRPr/>
              </a:pPr>
              <a:t>2020/3/17</a:t>
            </a:fld>
            <a:endParaRPr lang="ja-JP" altLang="en-US"/>
          </a:p>
        </p:txBody>
      </p:sp>
      <p:sp>
        <p:nvSpPr>
          <p:cNvPr id="5" name="Footer Placeholder 4">
            <a:extLst>
              <a:ext uri="{FF2B5EF4-FFF2-40B4-BE49-F238E27FC236}">
                <a16:creationId xmlns:a16="http://schemas.microsoft.com/office/drawing/2014/main" id="{E6B25BE4-8C91-D247-B796-54BC77FC51FC}"/>
              </a:ext>
            </a:extLst>
          </p:cNvPr>
          <p:cNvSpPr>
            <a:spLocks noGrp="1"/>
          </p:cNvSpPr>
          <p:nvPr>
            <p:ph type="ftr" sz="quarter" idx="11"/>
          </p:nvPr>
        </p:nvSpPr>
        <p:spPr/>
        <p:txBody>
          <a:bodyPr/>
          <a:lstStyle>
            <a:lvl1pPr defTabSz="449263" fontAlgn="base">
              <a:spcBef>
                <a:spcPct val="0"/>
              </a:spcBef>
              <a:spcAft>
                <a:spcPct val="0"/>
              </a:spcAft>
              <a:defRPr>
                <a:latin typeface="Times New Roman" pitchFamily="18" charset="0"/>
                <a:ea typeface="ＭＳ Ｐゴシック" pitchFamily="50" charset="-128"/>
              </a:defRPr>
            </a:lvl1pPr>
          </a:lstStyle>
          <a:p>
            <a:pPr>
              <a:defRPr/>
            </a:pPr>
            <a:endParaRPr lang="ja-JP" altLang="en-US"/>
          </a:p>
        </p:txBody>
      </p:sp>
      <p:sp>
        <p:nvSpPr>
          <p:cNvPr id="6" name="Slide Number Placeholder 5">
            <a:extLst>
              <a:ext uri="{FF2B5EF4-FFF2-40B4-BE49-F238E27FC236}">
                <a16:creationId xmlns:a16="http://schemas.microsoft.com/office/drawing/2014/main" id="{EA546A45-D7A5-4D4B-8040-3B686E6A9F25}"/>
              </a:ext>
            </a:extLst>
          </p:cNvPr>
          <p:cNvSpPr>
            <a:spLocks noGrp="1"/>
          </p:cNvSpPr>
          <p:nvPr>
            <p:ph type="sldNum" sz="quarter" idx="12"/>
          </p:nvPr>
        </p:nvSpPr>
        <p:spPr/>
        <p:txBody>
          <a:bodyPr/>
          <a:lstStyle>
            <a:lvl1pPr defTabSz="449263">
              <a:defRPr>
                <a:solidFill>
                  <a:srgbClr val="898989"/>
                </a:solidFill>
                <a:latin typeface="Times New Roman" panose="02020603050405020304" pitchFamily="18" charset="0"/>
              </a:defRPr>
            </a:lvl1pPr>
          </a:lstStyle>
          <a:p>
            <a:pPr>
              <a:defRPr/>
            </a:pPr>
            <a:fld id="{DCDAE2C6-14D3-8445-ABCF-28CC5A222D54}" type="slidenum">
              <a:rPr lang="ja-JP" altLang="en-US"/>
              <a:pPr>
                <a:defRPr/>
              </a:pPr>
              <a:t>‹#›</a:t>
            </a:fld>
            <a:endParaRPr lang="ja-JP" altLang="en-US"/>
          </a:p>
        </p:txBody>
      </p:sp>
    </p:spTree>
    <p:extLst>
      <p:ext uri="{BB962C8B-B14F-4D97-AF65-F5344CB8AC3E}">
        <p14:creationId xmlns:p14="http://schemas.microsoft.com/office/powerpoint/2010/main" val="1842436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ADBD4162-5E72-164A-938B-EAE23796C313}"/>
              </a:ext>
            </a:extLst>
          </p:cNvPr>
          <p:cNvSpPr>
            <a:spLocks noChangeArrowheads="1"/>
          </p:cNvSpPr>
          <p:nvPr/>
        </p:nvSpPr>
        <p:spPr bwMode="auto">
          <a:xfrm>
            <a:off x="660400" y="1219200"/>
            <a:ext cx="85852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 name="Line 8">
            <a:extLst>
              <a:ext uri="{FF2B5EF4-FFF2-40B4-BE49-F238E27FC236}">
                <a16:creationId xmlns:a16="http://schemas.microsoft.com/office/drawing/2014/main" id="{4E413A2F-AFF2-E947-96AA-C113927C52B0}"/>
              </a:ext>
            </a:extLst>
          </p:cNvPr>
          <p:cNvSpPr>
            <a:spLocks noChangeShapeType="1"/>
          </p:cNvSpPr>
          <p:nvPr/>
        </p:nvSpPr>
        <p:spPr bwMode="auto">
          <a:xfrm>
            <a:off x="2146300" y="3962400"/>
            <a:ext cx="70548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738" name="Rectangle 2"/>
          <p:cNvSpPr>
            <a:spLocks noGrp="1" noChangeArrowheads="1"/>
          </p:cNvSpPr>
          <p:nvPr>
            <p:ph type="ctrTitle"/>
          </p:nvPr>
        </p:nvSpPr>
        <p:spPr>
          <a:xfrm>
            <a:off x="990600" y="1524000"/>
            <a:ext cx="8258440" cy="1752600"/>
          </a:xfrm>
        </p:spPr>
        <p:txBody>
          <a:bodyPr/>
          <a:lstStyle>
            <a:lvl1pPr>
              <a:defRPr sz="5000"/>
            </a:lvl1pPr>
          </a:lstStyle>
          <a:p>
            <a:pPr lvl="0"/>
            <a:r>
              <a:rPr lang="ja-JP" altLang="en-US" noProof="0"/>
              <a:t>マスタ タイトルの書式設定</a:t>
            </a:r>
          </a:p>
        </p:txBody>
      </p:sp>
      <p:sp>
        <p:nvSpPr>
          <p:cNvPr id="116739" name="Rectangle 3"/>
          <p:cNvSpPr>
            <a:spLocks noGrp="1" noChangeArrowheads="1"/>
          </p:cNvSpPr>
          <p:nvPr>
            <p:ph type="subTitle" idx="1"/>
          </p:nvPr>
        </p:nvSpPr>
        <p:spPr>
          <a:xfrm>
            <a:off x="2146300" y="3962400"/>
            <a:ext cx="7099300" cy="1752600"/>
          </a:xfrm>
        </p:spPr>
        <p:txBody>
          <a:bodyPr/>
          <a:lstStyle>
            <a:lvl1pPr marL="0" indent="0">
              <a:buFont typeface="Wingdings" pitchFamily="2" charset="2"/>
              <a:buNone/>
              <a:defRPr sz="2800"/>
            </a:lvl1pPr>
          </a:lstStyle>
          <a:p>
            <a:pPr lvl="0"/>
            <a:r>
              <a:rPr lang="ja-JP" altLang="en-US" noProof="0"/>
              <a:t>マスタ サブタイトルの書式設定</a:t>
            </a:r>
          </a:p>
        </p:txBody>
      </p:sp>
      <p:sp>
        <p:nvSpPr>
          <p:cNvPr id="6" name="Rectangle 4">
            <a:extLst>
              <a:ext uri="{FF2B5EF4-FFF2-40B4-BE49-F238E27FC236}">
                <a16:creationId xmlns:a16="http://schemas.microsoft.com/office/drawing/2014/main" id="{16232C93-07C7-BB40-8EC6-55B0920558BD}"/>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7" name="Rectangle 5">
            <a:extLst>
              <a:ext uri="{FF2B5EF4-FFF2-40B4-BE49-F238E27FC236}">
                <a16:creationId xmlns:a16="http://schemas.microsoft.com/office/drawing/2014/main" id="{63FA785E-6355-5244-BF6D-6AF086CC0BB2}"/>
              </a:ext>
            </a:extLst>
          </p:cNvPr>
          <p:cNvSpPr>
            <a:spLocks noGrp="1" noChangeArrowheads="1"/>
          </p:cNvSpPr>
          <p:nvPr>
            <p:ph type="ftr" sz="quarter" idx="11"/>
          </p:nvPr>
        </p:nvSpPr>
        <p:spPr>
          <a:xfrm>
            <a:off x="3384550" y="6243638"/>
            <a:ext cx="3136900" cy="457200"/>
          </a:xfrm>
        </p:spPr>
        <p:txBody>
          <a:bodyPr/>
          <a:lstStyle>
            <a:lvl1pPr>
              <a:defRPr>
                <a:latin typeface="+mj-lt"/>
              </a:defRPr>
            </a:lvl1pPr>
          </a:lstStyle>
          <a:p>
            <a:pPr>
              <a:defRPr/>
            </a:pPr>
            <a:endParaRPr lang="en-US" altLang="ja-JP"/>
          </a:p>
        </p:txBody>
      </p:sp>
      <p:sp>
        <p:nvSpPr>
          <p:cNvPr id="8" name="Rectangle 6">
            <a:extLst>
              <a:ext uri="{FF2B5EF4-FFF2-40B4-BE49-F238E27FC236}">
                <a16:creationId xmlns:a16="http://schemas.microsoft.com/office/drawing/2014/main" id="{A469DDEA-D3AC-1C49-8E68-1B6BA3F80AE6}"/>
              </a:ext>
            </a:extLst>
          </p:cNvPr>
          <p:cNvSpPr>
            <a:spLocks noGrp="1" noChangeArrowheads="1"/>
          </p:cNvSpPr>
          <p:nvPr>
            <p:ph type="sldNum" sz="quarter" idx="12"/>
          </p:nvPr>
        </p:nvSpPr>
        <p:spPr/>
        <p:txBody>
          <a:bodyPr/>
          <a:lstStyle>
            <a:lvl1pPr>
              <a:defRPr/>
            </a:lvl1pPr>
          </a:lstStyle>
          <a:p>
            <a:pPr>
              <a:defRPr/>
            </a:pPr>
            <a:fld id="{6035AAA4-C443-F948-88B6-04750EFC199A}" type="slidenum">
              <a:rPr lang="en-US" altLang="ja-JP"/>
              <a:pPr>
                <a:defRPr/>
              </a:pPr>
              <a:t>‹#›</a:t>
            </a:fld>
            <a:endParaRPr lang="en-US" altLang="ja-JP"/>
          </a:p>
        </p:txBody>
      </p:sp>
    </p:spTree>
    <p:extLst>
      <p:ext uri="{BB962C8B-B14F-4D97-AF65-F5344CB8AC3E}">
        <p14:creationId xmlns:p14="http://schemas.microsoft.com/office/powerpoint/2010/main" val="2189077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34CF04F-1D15-2340-ACDF-19672A03F47D}"/>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5" name="Rectangle 5">
            <a:extLst>
              <a:ext uri="{FF2B5EF4-FFF2-40B4-BE49-F238E27FC236}">
                <a16:creationId xmlns:a16="http://schemas.microsoft.com/office/drawing/2014/main" id="{2BB2C1B7-4AED-164D-A8FB-F8A28ABD603B}"/>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6" name="Rectangle 6">
            <a:extLst>
              <a:ext uri="{FF2B5EF4-FFF2-40B4-BE49-F238E27FC236}">
                <a16:creationId xmlns:a16="http://schemas.microsoft.com/office/drawing/2014/main" id="{F3ED15AB-25D9-D044-B964-DACF1789C378}"/>
              </a:ext>
            </a:extLst>
          </p:cNvPr>
          <p:cNvSpPr>
            <a:spLocks noGrp="1" noChangeArrowheads="1"/>
          </p:cNvSpPr>
          <p:nvPr>
            <p:ph type="sldNum" sz="quarter" idx="12"/>
          </p:nvPr>
        </p:nvSpPr>
        <p:spPr/>
        <p:txBody>
          <a:bodyPr/>
          <a:lstStyle>
            <a:lvl1pPr>
              <a:defRPr/>
            </a:lvl1pPr>
          </a:lstStyle>
          <a:p>
            <a:pPr>
              <a:defRPr/>
            </a:pPr>
            <a:fld id="{AC809A50-FB0E-704A-9C75-647FE8557BBE}" type="slidenum">
              <a:rPr lang="en-US" altLang="ja-JP"/>
              <a:pPr>
                <a:defRPr/>
              </a:pPr>
              <a:t>‹#›</a:t>
            </a:fld>
            <a:endParaRPr lang="en-US" altLang="ja-JP"/>
          </a:p>
        </p:txBody>
      </p:sp>
    </p:spTree>
    <p:extLst>
      <p:ext uri="{BB962C8B-B14F-4D97-AF65-F5344CB8AC3E}">
        <p14:creationId xmlns:p14="http://schemas.microsoft.com/office/powerpoint/2010/main" val="1004996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1"/>
            <a:ext cx="8420100" cy="1362075"/>
          </a:xfrm>
        </p:spPr>
        <p:txBody>
          <a:bodyPr/>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48D35FF6-92FE-A147-BC48-630762C4FAAE}"/>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5" name="Rectangle 5">
            <a:extLst>
              <a:ext uri="{FF2B5EF4-FFF2-40B4-BE49-F238E27FC236}">
                <a16:creationId xmlns:a16="http://schemas.microsoft.com/office/drawing/2014/main" id="{E42EBC81-9610-0844-9C09-A4DFEDC2200C}"/>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6" name="Rectangle 6">
            <a:extLst>
              <a:ext uri="{FF2B5EF4-FFF2-40B4-BE49-F238E27FC236}">
                <a16:creationId xmlns:a16="http://schemas.microsoft.com/office/drawing/2014/main" id="{D6E6181A-61A7-CF45-ABEB-1082B4DF4574}"/>
              </a:ext>
            </a:extLst>
          </p:cNvPr>
          <p:cNvSpPr>
            <a:spLocks noGrp="1" noChangeArrowheads="1"/>
          </p:cNvSpPr>
          <p:nvPr>
            <p:ph type="sldNum" sz="quarter" idx="12"/>
          </p:nvPr>
        </p:nvSpPr>
        <p:spPr/>
        <p:txBody>
          <a:bodyPr/>
          <a:lstStyle>
            <a:lvl1pPr>
              <a:defRPr/>
            </a:lvl1pPr>
          </a:lstStyle>
          <a:p>
            <a:pPr>
              <a:defRPr/>
            </a:pPr>
            <a:fld id="{552A7162-7C21-484E-A031-25C7D62032F4}" type="slidenum">
              <a:rPr lang="en-US" altLang="ja-JP"/>
              <a:pPr>
                <a:defRPr/>
              </a:pPr>
              <a:t>‹#›</a:t>
            </a:fld>
            <a:endParaRPr lang="en-US" altLang="ja-JP"/>
          </a:p>
        </p:txBody>
      </p:sp>
    </p:spTree>
    <p:extLst>
      <p:ext uri="{BB962C8B-B14F-4D97-AF65-F5344CB8AC3E}">
        <p14:creationId xmlns:p14="http://schemas.microsoft.com/office/powerpoint/2010/main" val="460468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D9248CA8-4537-3941-84E4-4AA93100B23B}"/>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6" name="Rectangle 5">
            <a:extLst>
              <a:ext uri="{FF2B5EF4-FFF2-40B4-BE49-F238E27FC236}">
                <a16:creationId xmlns:a16="http://schemas.microsoft.com/office/drawing/2014/main" id="{EEB5CFC4-257F-1F48-8CA1-CD8AA5567642}"/>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7" name="Rectangle 6">
            <a:extLst>
              <a:ext uri="{FF2B5EF4-FFF2-40B4-BE49-F238E27FC236}">
                <a16:creationId xmlns:a16="http://schemas.microsoft.com/office/drawing/2014/main" id="{B4A60995-1E2A-A04A-BE2E-9517F08E1E31}"/>
              </a:ext>
            </a:extLst>
          </p:cNvPr>
          <p:cNvSpPr>
            <a:spLocks noGrp="1" noChangeArrowheads="1"/>
          </p:cNvSpPr>
          <p:nvPr>
            <p:ph type="sldNum" sz="quarter" idx="12"/>
          </p:nvPr>
        </p:nvSpPr>
        <p:spPr/>
        <p:txBody>
          <a:bodyPr/>
          <a:lstStyle>
            <a:lvl1pPr>
              <a:defRPr/>
            </a:lvl1pPr>
          </a:lstStyle>
          <a:p>
            <a:pPr>
              <a:defRPr/>
            </a:pPr>
            <a:fld id="{C275C931-D87C-1B44-BB6B-15C7BBF9043C}" type="slidenum">
              <a:rPr lang="en-US" altLang="ja-JP"/>
              <a:pPr>
                <a:defRPr/>
              </a:pPr>
              <a:t>‹#›</a:t>
            </a:fld>
            <a:endParaRPr lang="en-US" altLang="ja-JP"/>
          </a:p>
        </p:txBody>
      </p:sp>
    </p:spTree>
    <p:extLst>
      <p:ext uri="{BB962C8B-B14F-4D97-AF65-F5344CB8AC3E}">
        <p14:creationId xmlns:p14="http://schemas.microsoft.com/office/powerpoint/2010/main" val="2108402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EFE76018-72AC-1742-8E50-A2FE5CD794FE}"/>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8" name="Rectangle 5">
            <a:extLst>
              <a:ext uri="{FF2B5EF4-FFF2-40B4-BE49-F238E27FC236}">
                <a16:creationId xmlns:a16="http://schemas.microsoft.com/office/drawing/2014/main" id="{61A0E729-BC4A-894F-9630-D94535B83406}"/>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9" name="Rectangle 6">
            <a:extLst>
              <a:ext uri="{FF2B5EF4-FFF2-40B4-BE49-F238E27FC236}">
                <a16:creationId xmlns:a16="http://schemas.microsoft.com/office/drawing/2014/main" id="{A87CE761-8A31-9242-B09B-01AA07D76E8E}"/>
              </a:ext>
            </a:extLst>
          </p:cNvPr>
          <p:cNvSpPr>
            <a:spLocks noGrp="1" noChangeArrowheads="1"/>
          </p:cNvSpPr>
          <p:nvPr>
            <p:ph type="sldNum" sz="quarter" idx="12"/>
          </p:nvPr>
        </p:nvSpPr>
        <p:spPr/>
        <p:txBody>
          <a:bodyPr/>
          <a:lstStyle>
            <a:lvl1pPr>
              <a:defRPr/>
            </a:lvl1pPr>
          </a:lstStyle>
          <a:p>
            <a:pPr>
              <a:defRPr/>
            </a:pPr>
            <a:fld id="{2ACA449C-6579-A543-A047-4774CB28604C}" type="slidenum">
              <a:rPr lang="en-US" altLang="ja-JP"/>
              <a:pPr>
                <a:defRPr/>
              </a:pPr>
              <a:t>‹#›</a:t>
            </a:fld>
            <a:endParaRPr lang="en-US" altLang="ja-JP"/>
          </a:p>
        </p:txBody>
      </p:sp>
    </p:spTree>
    <p:extLst>
      <p:ext uri="{BB962C8B-B14F-4D97-AF65-F5344CB8AC3E}">
        <p14:creationId xmlns:p14="http://schemas.microsoft.com/office/powerpoint/2010/main" val="3086768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B35E0E19-F199-7446-A346-3DE3198516AE}"/>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4" name="Rectangle 5">
            <a:extLst>
              <a:ext uri="{FF2B5EF4-FFF2-40B4-BE49-F238E27FC236}">
                <a16:creationId xmlns:a16="http://schemas.microsoft.com/office/drawing/2014/main" id="{8F6091DC-0F78-6F47-91B8-CF08337157F1}"/>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5" name="Rectangle 6">
            <a:extLst>
              <a:ext uri="{FF2B5EF4-FFF2-40B4-BE49-F238E27FC236}">
                <a16:creationId xmlns:a16="http://schemas.microsoft.com/office/drawing/2014/main" id="{C8C6E1D8-A2F1-004C-9841-DED1D9102B8D}"/>
              </a:ext>
            </a:extLst>
          </p:cNvPr>
          <p:cNvSpPr>
            <a:spLocks noGrp="1" noChangeArrowheads="1"/>
          </p:cNvSpPr>
          <p:nvPr>
            <p:ph type="sldNum" sz="quarter" idx="12"/>
          </p:nvPr>
        </p:nvSpPr>
        <p:spPr/>
        <p:txBody>
          <a:bodyPr/>
          <a:lstStyle>
            <a:lvl1pPr>
              <a:defRPr/>
            </a:lvl1pPr>
          </a:lstStyle>
          <a:p>
            <a:pPr>
              <a:defRPr/>
            </a:pPr>
            <a:fld id="{1F0AE4E4-9A58-154E-B6BA-37E40DC06AF8}" type="slidenum">
              <a:rPr lang="en-US" altLang="ja-JP"/>
              <a:pPr>
                <a:defRPr/>
              </a:pPr>
              <a:t>‹#›</a:t>
            </a:fld>
            <a:endParaRPr lang="en-US" altLang="ja-JP"/>
          </a:p>
        </p:txBody>
      </p:sp>
    </p:spTree>
    <p:extLst>
      <p:ext uri="{BB962C8B-B14F-4D97-AF65-F5344CB8AC3E}">
        <p14:creationId xmlns:p14="http://schemas.microsoft.com/office/powerpoint/2010/main" val="407434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549D01E-4C90-884E-8295-3C54BE4357CE}"/>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5" name="Rectangle 5">
            <a:extLst>
              <a:ext uri="{FF2B5EF4-FFF2-40B4-BE49-F238E27FC236}">
                <a16:creationId xmlns:a16="http://schemas.microsoft.com/office/drawing/2014/main" id="{C6B3B2AA-5A0D-FA43-B4B6-1D54D228AA6E}"/>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6" name="Rectangle 6">
            <a:extLst>
              <a:ext uri="{FF2B5EF4-FFF2-40B4-BE49-F238E27FC236}">
                <a16:creationId xmlns:a16="http://schemas.microsoft.com/office/drawing/2014/main" id="{9311214C-B094-9D47-9760-584CF16A5B3C}"/>
              </a:ext>
            </a:extLst>
          </p:cNvPr>
          <p:cNvSpPr>
            <a:spLocks noGrp="1" noChangeArrowheads="1"/>
          </p:cNvSpPr>
          <p:nvPr>
            <p:ph type="sldNum" sz="quarter" idx="12"/>
          </p:nvPr>
        </p:nvSpPr>
        <p:spPr/>
        <p:txBody>
          <a:bodyPr/>
          <a:lstStyle>
            <a:lvl1pPr defTabSz="449263">
              <a:defRPr/>
            </a:lvl1pPr>
          </a:lstStyle>
          <a:p>
            <a:pPr>
              <a:defRPr/>
            </a:pPr>
            <a:fld id="{1BA87B6A-1D18-4C43-98B2-1D1F18D0212E}" type="slidenum">
              <a:rPr lang="en-US" altLang="ja-JP"/>
              <a:pPr>
                <a:defRPr/>
              </a:pPr>
              <a:t>‹#›</a:t>
            </a:fld>
            <a:endParaRPr lang="en-US" altLang="ja-JP"/>
          </a:p>
        </p:txBody>
      </p:sp>
    </p:spTree>
    <p:extLst>
      <p:ext uri="{BB962C8B-B14F-4D97-AF65-F5344CB8AC3E}">
        <p14:creationId xmlns:p14="http://schemas.microsoft.com/office/powerpoint/2010/main" val="36841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8E6270-D224-954E-80CE-16BEF7F08D19}"/>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3" name="Rectangle 5">
            <a:extLst>
              <a:ext uri="{FF2B5EF4-FFF2-40B4-BE49-F238E27FC236}">
                <a16:creationId xmlns:a16="http://schemas.microsoft.com/office/drawing/2014/main" id="{2023D574-65F4-ED41-9244-A801AEDED260}"/>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4" name="Rectangle 6">
            <a:extLst>
              <a:ext uri="{FF2B5EF4-FFF2-40B4-BE49-F238E27FC236}">
                <a16:creationId xmlns:a16="http://schemas.microsoft.com/office/drawing/2014/main" id="{8340AEB8-B2EB-2147-A739-903E04FC42E9}"/>
              </a:ext>
            </a:extLst>
          </p:cNvPr>
          <p:cNvSpPr>
            <a:spLocks noGrp="1" noChangeArrowheads="1"/>
          </p:cNvSpPr>
          <p:nvPr>
            <p:ph type="sldNum" sz="quarter" idx="12"/>
          </p:nvPr>
        </p:nvSpPr>
        <p:spPr/>
        <p:txBody>
          <a:bodyPr/>
          <a:lstStyle>
            <a:lvl1pPr>
              <a:defRPr/>
            </a:lvl1pPr>
          </a:lstStyle>
          <a:p>
            <a:pPr>
              <a:defRPr/>
            </a:pPr>
            <a:fld id="{71DACF87-2D38-E54A-A2FB-87ADE649A8F2}" type="slidenum">
              <a:rPr lang="en-US" altLang="ja-JP"/>
              <a:pPr>
                <a:defRPr/>
              </a:pPr>
              <a:t>‹#›</a:t>
            </a:fld>
            <a:endParaRPr lang="en-US" altLang="ja-JP"/>
          </a:p>
        </p:txBody>
      </p:sp>
    </p:spTree>
    <p:extLst>
      <p:ext uri="{BB962C8B-B14F-4D97-AF65-F5344CB8AC3E}">
        <p14:creationId xmlns:p14="http://schemas.microsoft.com/office/powerpoint/2010/main" val="2441629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09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A9BC1873-6207-C44C-8B03-F93D284B9459}"/>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6" name="Rectangle 5">
            <a:extLst>
              <a:ext uri="{FF2B5EF4-FFF2-40B4-BE49-F238E27FC236}">
                <a16:creationId xmlns:a16="http://schemas.microsoft.com/office/drawing/2014/main" id="{EBC97D42-4203-1641-8950-6B9721B439C2}"/>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7" name="Rectangle 6">
            <a:extLst>
              <a:ext uri="{FF2B5EF4-FFF2-40B4-BE49-F238E27FC236}">
                <a16:creationId xmlns:a16="http://schemas.microsoft.com/office/drawing/2014/main" id="{80C34FE7-95C3-9142-8CBF-5FA991F01DA2}"/>
              </a:ext>
            </a:extLst>
          </p:cNvPr>
          <p:cNvSpPr>
            <a:spLocks noGrp="1" noChangeArrowheads="1"/>
          </p:cNvSpPr>
          <p:nvPr>
            <p:ph type="sldNum" sz="quarter" idx="12"/>
          </p:nvPr>
        </p:nvSpPr>
        <p:spPr/>
        <p:txBody>
          <a:bodyPr/>
          <a:lstStyle>
            <a:lvl1pPr>
              <a:defRPr/>
            </a:lvl1pPr>
          </a:lstStyle>
          <a:p>
            <a:pPr>
              <a:defRPr/>
            </a:pPr>
            <a:fld id="{736D1CAD-D218-3449-AE3F-18EAEADD9464}" type="slidenum">
              <a:rPr lang="en-US" altLang="ja-JP"/>
              <a:pPr>
                <a:defRPr/>
              </a:pPr>
              <a:t>‹#›</a:t>
            </a:fld>
            <a:endParaRPr lang="en-US" altLang="ja-JP"/>
          </a:p>
        </p:txBody>
      </p:sp>
    </p:spTree>
    <p:extLst>
      <p:ext uri="{BB962C8B-B14F-4D97-AF65-F5344CB8AC3E}">
        <p14:creationId xmlns:p14="http://schemas.microsoft.com/office/powerpoint/2010/main" val="2079987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8B3433D-1ED2-E344-8C47-86B314D17C76}"/>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6" name="Rectangle 5">
            <a:extLst>
              <a:ext uri="{FF2B5EF4-FFF2-40B4-BE49-F238E27FC236}">
                <a16:creationId xmlns:a16="http://schemas.microsoft.com/office/drawing/2014/main" id="{7677C2B8-3DA9-3247-A9F9-F0C4711A5704}"/>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7" name="Rectangle 6">
            <a:extLst>
              <a:ext uri="{FF2B5EF4-FFF2-40B4-BE49-F238E27FC236}">
                <a16:creationId xmlns:a16="http://schemas.microsoft.com/office/drawing/2014/main" id="{67CCF93C-4C78-CD42-973D-79B149A95F61}"/>
              </a:ext>
            </a:extLst>
          </p:cNvPr>
          <p:cNvSpPr>
            <a:spLocks noGrp="1" noChangeArrowheads="1"/>
          </p:cNvSpPr>
          <p:nvPr>
            <p:ph type="sldNum" sz="quarter" idx="12"/>
          </p:nvPr>
        </p:nvSpPr>
        <p:spPr/>
        <p:txBody>
          <a:bodyPr/>
          <a:lstStyle>
            <a:lvl1pPr>
              <a:defRPr/>
            </a:lvl1pPr>
          </a:lstStyle>
          <a:p>
            <a:pPr>
              <a:defRPr/>
            </a:pPr>
            <a:fld id="{D527558C-F19F-034C-8EBB-83BA20DF63DE}" type="slidenum">
              <a:rPr lang="en-US" altLang="ja-JP"/>
              <a:pPr>
                <a:defRPr/>
              </a:pPr>
              <a:t>‹#›</a:t>
            </a:fld>
            <a:endParaRPr lang="en-US" altLang="ja-JP"/>
          </a:p>
        </p:txBody>
      </p:sp>
    </p:spTree>
    <p:extLst>
      <p:ext uri="{BB962C8B-B14F-4D97-AF65-F5344CB8AC3E}">
        <p14:creationId xmlns:p14="http://schemas.microsoft.com/office/powerpoint/2010/main" val="78104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EFF619E-1225-2D4A-8059-46E1F73C4A33}"/>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5" name="Rectangle 5">
            <a:extLst>
              <a:ext uri="{FF2B5EF4-FFF2-40B4-BE49-F238E27FC236}">
                <a16:creationId xmlns:a16="http://schemas.microsoft.com/office/drawing/2014/main" id="{AC80D6AE-CA9D-AA43-A7AE-A502A979672E}"/>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6" name="Rectangle 6">
            <a:extLst>
              <a:ext uri="{FF2B5EF4-FFF2-40B4-BE49-F238E27FC236}">
                <a16:creationId xmlns:a16="http://schemas.microsoft.com/office/drawing/2014/main" id="{E30BC72D-347F-7247-9B40-C3E3ABCED1FA}"/>
              </a:ext>
            </a:extLst>
          </p:cNvPr>
          <p:cNvSpPr>
            <a:spLocks noGrp="1" noChangeArrowheads="1"/>
          </p:cNvSpPr>
          <p:nvPr>
            <p:ph type="sldNum" sz="quarter" idx="12"/>
          </p:nvPr>
        </p:nvSpPr>
        <p:spPr/>
        <p:txBody>
          <a:bodyPr/>
          <a:lstStyle>
            <a:lvl1pPr>
              <a:defRPr/>
            </a:lvl1pPr>
          </a:lstStyle>
          <a:p>
            <a:pPr>
              <a:defRPr/>
            </a:pPr>
            <a:fld id="{7F3BF25E-7AFB-0446-989B-D709C79B4B33}" type="slidenum">
              <a:rPr lang="en-US" altLang="ja-JP"/>
              <a:pPr>
                <a:defRPr/>
              </a:pPr>
              <a:t>‹#›</a:t>
            </a:fld>
            <a:endParaRPr lang="en-US" altLang="ja-JP"/>
          </a:p>
        </p:txBody>
      </p:sp>
    </p:spTree>
    <p:extLst>
      <p:ext uri="{BB962C8B-B14F-4D97-AF65-F5344CB8AC3E}">
        <p14:creationId xmlns:p14="http://schemas.microsoft.com/office/powerpoint/2010/main" val="520112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7813"/>
            <a:ext cx="222885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7813"/>
            <a:ext cx="6521450"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EF86913-5D8E-C643-BD7B-D37DEB1EB53C}"/>
              </a:ext>
            </a:extLst>
          </p:cNvPr>
          <p:cNvSpPr>
            <a:spLocks noGrp="1" noChangeArrowheads="1"/>
          </p:cNvSpPr>
          <p:nvPr>
            <p:ph type="dt" sz="half" idx="10"/>
          </p:nvPr>
        </p:nvSpPr>
        <p:spPr/>
        <p:txBody>
          <a:bodyPr/>
          <a:lstStyle>
            <a:lvl1pPr>
              <a:defRPr>
                <a:latin typeface="+mj-lt"/>
              </a:defRPr>
            </a:lvl1pPr>
          </a:lstStyle>
          <a:p>
            <a:pPr>
              <a:defRPr/>
            </a:pPr>
            <a:endParaRPr lang="en-US" altLang="ja-JP"/>
          </a:p>
        </p:txBody>
      </p:sp>
      <p:sp>
        <p:nvSpPr>
          <p:cNvPr id="5" name="Rectangle 5">
            <a:extLst>
              <a:ext uri="{FF2B5EF4-FFF2-40B4-BE49-F238E27FC236}">
                <a16:creationId xmlns:a16="http://schemas.microsoft.com/office/drawing/2014/main" id="{A07CDA63-F41A-6443-B783-B5029069149B}"/>
              </a:ext>
            </a:extLst>
          </p:cNvPr>
          <p:cNvSpPr>
            <a:spLocks noGrp="1" noChangeArrowheads="1"/>
          </p:cNvSpPr>
          <p:nvPr>
            <p:ph type="ftr" sz="quarter" idx="11"/>
          </p:nvPr>
        </p:nvSpPr>
        <p:spPr/>
        <p:txBody>
          <a:bodyPr/>
          <a:lstStyle>
            <a:lvl1pPr>
              <a:defRPr>
                <a:latin typeface="+mj-lt"/>
              </a:defRPr>
            </a:lvl1pPr>
          </a:lstStyle>
          <a:p>
            <a:pPr>
              <a:defRPr/>
            </a:pPr>
            <a:endParaRPr lang="en-US" altLang="ja-JP"/>
          </a:p>
        </p:txBody>
      </p:sp>
      <p:sp>
        <p:nvSpPr>
          <p:cNvPr id="6" name="Rectangle 6">
            <a:extLst>
              <a:ext uri="{FF2B5EF4-FFF2-40B4-BE49-F238E27FC236}">
                <a16:creationId xmlns:a16="http://schemas.microsoft.com/office/drawing/2014/main" id="{D35B475D-1AC9-3D40-AEBB-4C65ACE487CA}"/>
              </a:ext>
            </a:extLst>
          </p:cNvPr>
          <p:cNvSpPr>
            <a:spLocks noGrp="1" noChangeArrowheads="1"/>
          </p:cNvSpPr>
          <p:nvPr>
            <p:ph type="sldNum" sz="quarter" idx="12"/>
          </p:nvPr>
        </p:nvSpPr>
        <p:spPr/>
        <p:txBody>
          <a:bodyPr/>
          <a:lstStyle>
            <a:lvl1pPr>
              <a:defRPr/>
            </a:lvl1pPr>
          </a:lstStyle>
          <a:p>
            <a:pPr>
              <a:defRPr/>
            </a:pPr>
            <a:fld id="{54187B8C-2BDE-3E45-B028-9D9B2EF2AA82}" type="slidenum">
              <a:rPr lang="en-US" altLang="ja-JP"/>
              <a:pPr>
                <a:defRPr/>
              </a:pPr>
              <a:t>‹#›</a:t>
            </a:fld>
            <a:endParaRPr lang="en-US" altLang="ja-JP"/>
          </a:p>
        </p:txBody>
      </p:sp>
    </p:spTree>
    <p:extLst>
      <p:ext uri="{BB962C8B-B14F-4D97-AF65-F5344CB8AC3E}">
        <p14:creationId xmlns:p14="http://schemas.microsoft.com/office/powerpoint/2010/main" val="3021324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450">
            <a:extLst>
              <a:ext uri="{FF2B5EF4-FFF2-40B4-BE49-F238E27FC236}">
                <a16:creationId xmlns:a16="http://schemas.microsoft.com/office/drawing/2014/main" id="{F66D0BF7-BC9C-8240-BD04-44A47905D01E}"/>
              </a:ext>
            </a:extLst>
          </p:cNvPr>
          <p:cNvGrpSpPr>
            <a:grpSpLocks/>
          </p:cNvGrpSpPr>
          <p:nvPr/>
        </p:nvGrpSpPr>
        <p:grpSpPr bwMode="auto">
          <a:xfrm>
            <a:off x="0" y="0"/>
            <a:ext cx="10352088" cy="6853238"/>
            <a:chOff x="1524000" y="0"/>
            <a:chExt cx="9555163" cy="6853238"/>
          </a:xfrm>
        </p:grpSpPr>
        <p:sp>
          <p:nvSpPr>
            <p:cNvPr id="5" name="Freeform 6">
              <a:extLst>
                <a:ext uri="{FF2B5EF4-FFF2-40B4-BE49-F238E27FC236}">
                  <a16:creationId xmlns:a16="http://schemas.microsoft.com/office/drawing/2014/main" id="{66ABB1A3-4BE3-4040-91AF-291A97D05CD8}"/>
                </a:ext>
              </a:extLst>
            </p:cNvPr>
            <p:cNvSpPr>
              <a:spLocks/>
            </p:cNvSpPr>
            <p:nvPr/>
          </p:nvSpPr>
          <p:spPr bwMode="auto">
            <a:xfrm>
              <a:off x="1524000" y="1331913"/>
              <a:ext cx="7837488" cy="5521325"/>
            </a:xfrm>
            <a:custGeom>
              <a:avLst/>
              <a:gdLst>
                <a:gd name="T0" fmla="*/ 1362 w 1648"/>
                <a:gd name="T1" fmla="*/ 1161 h 1161"/>
                <a:gd name="T2" fmla="*/ 1097 w 1648"/>
                <a:gd name="T3" fmla="*/ 326 h 1161"/>
                <a:gd name="T4" fmla="*/ 470 w 1648"/>
                <a:gd name="T5" fmla="*/ 14 h 1161"/>
                <a:gd name="T6" fmla="*/ 0 w 1648"/>
                <a:gd name="T7" fmla="*/ 138 h 1161"/>
              </a:gdLst>
              <a:ahLst/>
              <a:cxnLst>
                <a:cxn ang="0">
                  <a:pos x="T0" y="T1"/>
                </a:cxn>
                <a:cxn ang="0">
                  <a:pos x="T2" y="T3"/>
                </a:cxn>
                <a:cxn ang="0">
                  <a:pos x="T4" y="T5"/>
                </a:cxn>
                <a:cxn ang="0">
                  <a:pos x="T6" y="T7"/>
                </a:cxn>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 name="Freeform 7">
              <a:extLst>
                <a:ext uri="{FF2B5EF4-FFF2-40B4-BE49-F238E27FC236}">
                  <a16:creationId xmlns:a16="http://schemas.microsoft.com/office/drawing/2014/main" id="{CD197BDB-8863-5B44-83A4-09DE4907F0D9}"/>
                </a:ext>
              </a:extLst>
            </p:cNvPr>
            <p:cNvSpPr>
              <a:spLocks/>
            </p:cNvSpPr>
            <p:nvPr/>
          </p:nvSpPr>
          <p:spPr bwMode="auto">
            <a:xfrm>
              <a:off x="1524000" y="5564188"/>
              <a:ext cx="1412875" cy="1284288"/>
            </a:xfrm>
            <a:custGeom>
              <a:avLst/>
              <a:gdLst>
                <a:gd name="T0" fmla="*/ 0 w 297"/>
                <a:gd name="T1" fmla="*/ 0 h 270"/>
                <a:gd name="T2" fmla="*/ 297 w 297"/>
                <a:gd name="T3" fmla="*/ 270 h 270"/>
              </a:gdLst>
              <a:ahLst/>
              <a:cxnLst>
                <a:cxn ang="0">
                  <a:pos x="T0" y="T1"/>
                </a:cxn>
                <a:cxn ang="0">
                  <a:pos x="T2" y="T3"/>
                </a:cxn>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8">
              <a:extLst>
                <a:ext uri="{FF2B5EF4-FFF2-40B4-BE49-F238E27FC236}">
                  <a16:creationId xmlns:a16="http://schemas.microsoft.com/office/drawing/2014/main" id="{AFCB6438-AD9F-5944-9DDA-51E87D3F6732}"/>
                </a:ext>
              </a:extLst>
            </p:cNvPr>
            <p:cNvSpPr>
              <a:spLocks/>
            </p:cNvSpPr>
            <p:nvPr/>
          </p:nvSpPr>
          <p:spPr bwMode="auto">
            <a:xfrm>
              <a:off x="1524000" y="2030413"/>
              <a:ext cx="6510338" cy="4813300"/>
            </a:xfrm>
            <a:custGeom>
              <a:avLst/>
              <a:gdLst>
                <a:gd name="T0" fmla="*/ 845 w 1369"/>
                <a:gd name="T1" fmla="*/ 1012 h 1012"/>
                <a:gd name="T2" fmla="*/ 1263 w 1369"/>
                <a:gd name="T3" fmla="*/ 588 h 1012"/>
                <a:gd name="T4" fmla="*/ 602 w 1369"/>
                <a:gd name="T5" fmla="*/ 49 h 1012"/>
                <a:gd name="T6" fmla="*/ 0 w 1369"/>
                <a:gd name="T7" fmla="*/ 280 h 1012"/>
              </a:gdLst>
              <a:ahLst/>
              <a:cxnLst>
                <a:cxn ang="0">
                  <a:pos x="T0" y="T1"/>
                </a:cxn>
                <a:cxn ang="0">
                  <a:pos x="T2" y="T3"/>
                </a:cxn>
                <a:cxn ang="0">
                  <a:pos x="T4" y="T5"/>
                </a:cxn>
                <a:cxn ang="0">
                  <a:pos x="T6" y="T7"/>
                </a:cxn>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9">
              <a:extLst>
                <a:ext uri="{FF2B5EF4-FFF2-40B4-BE49-F238E27FC236}">
                  <a16:creationId xmlns:a16="http://schemas.microsoft.com/office/drawing/2014/main" id="{A8B7EA21-6711-3B46-A698-7329E487A7F5}"/>
                </a:ext>
              </a:extLst>
            </p:cNvPr>
            <p:cNvSpPr>
              <a:spLocks/>
            </p:cNvSpPr>
            <p:nvPr/>
          </p:nvSpPr>
          <p:spPr bwMode="auto">
            <a:xfrm>
              <a:off x="1528763" y="6207125"/>
              <a:ext cx="717550" cy="646113"/>
            </a:xfrm>
            <a:custGeom>
              <a:avLst/>
              <a:gdLst>
                <a:gd name="T0" fmla="*/ 0 w 151"/>
                <a:gd name="T1" fmla="*/ 0 h 136"/>
                <a:gd name="T2" fmla="*/ 151 w 151"/>
                <a:gd name="T3" fmla="*/ 136 h 136"/>
              </a:gdLst>
              <a:ahLst/>
              <a:cxnLst>
                <a:cxn ang="0">
                  <a:pos x="T0" y="T1"/>
                </a:cxn>
                <a:cxn ang="0">
                  <a:pos x="T2" y="T3"/>
                </a:cxn>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10">
              <a:extLst>
                <a:ext uri="{FF2B5EF4-FFF2-40B4-BE49-F238E27FC236}">
                  <a16:creationId xmlns:a16="http://schemas.microsoft.com/office/drawing/2014/main" id="{D43D1C82-01A8-FD49-ADD0-6C2442D2732D}"/>
                </a:ext>
              </a:extLst>
            </p:cNvPr>
            <p:cNvSpPr>
              <a:spLocks/>
            </p:cNvSpPr>
            <p:nvPr/>
          </p:nvSpPr>
          <p:spPr bwMode="auto">
            <a:xfrm>
              <a:off x="1524000" y="1806575"/>
              <a:ext cx="6753225" cy="5046663"/>
            </a:xfrm>
            <a:custGeom>
              <a:avLst/>
              <a:gdLst>
                <a:gd name="T0" fmla="*/ 1034 w 1420"/>
                <a:gd name="T1" fmla="*/ 1061 h 1061"/>
                <a:gd name="T2" fmla="*/ 1345 w 1420"/>
                <a:gd name="T3" fmla="*/ 845 h 1061"/>
                <a:gd name="T4" fmla="*/ 1249 w 1420"/>
                <a:gd name="T5" fmla="*/ 466 h 1061"/>
                <a:gd name="T6" fmla="*/ 530 w 1420"/>
                <a:gd name="T7" fmla="*/ 23 h 1061"/>
                <a:gd name="T8" fmla="*/ 0 w 1420"/>
                <a:gd name="T9" fmla="*/ 225 h 1061"/>
              </a:gdLst>
              <a:ahLst/>
              <a:cxnLst>
                <a:cxn ang="0">
                  <a:pos x="T0" y="T1"/>
                </a:cxn>
                <a:cxn ang="0">
                  <a:pos x="T2" y="T3"/>
                </a:cxn>
                <a:cxn ang="0">
                  <a:pos x="T4" y="T5"/>
                </a:cxn>
                <a:cxn ang="0">
                  <a:pos x="T6" y="T7"/>
                </a:cxn>
                <a:cxn ang="0">
                  <a:pos x="T8" y="T9"/>
                </a:cxn>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11">
              <a:extLst>
                <a:ext uri="{FF2B5EF4-FFF2-40B4-BE49-F238E27FC236}">
                  <a16:creationId xmlns:a16="http://schemas.microsoft.com/office/drawing/2014/main" id="{CDAA71AB-A4E0-1F4C-AFE9-88B2994C5F2F}"/>
                </a:ext>
              </a:extLst>
            </p:cNvPr>
            <p:cNvSpPr>
              <a:spLocks/>
            </p:cNvSpPr>
            <p:nvPr/>
          </p:nvSpPr>
          <p:spPr bwMode="auto">
            <a:xfrm>
              <a:off x="1524000" y="669925"/>
              <a:ext cx="8797925" cy="6183313"/>
            </a:xfrm>
            <a:custGeom>
              <a:avLst/>
              <a:gdLst>
                <a:gd name="T0" fmla="*/ 1552 w 1850"/>
                <a:gd name="T1" fmla="*/ 1300 h 1300"/>
                <a:gd name="T2" fmla="*/ 1288 w 1850"/>
                <a:gd name="T3" fmla="*/ 447 h 1300"/>
                <a:gd name="T4" fmla="*/ 559 w 1850"/>
                <a:gd name="T5" fmla="*/ 37 h 1300"/>
                <a:gd name="T6" fmla="*/ 0 w 1850"/>
                <a:gd name="T7" fmla="*/ 131 h 1300"/>
              </a:gdLst>
              <a:ahLst/>
              <a:cxnLst>
                <a:cxn ang="0">
                  <a:pos x="T0" y="T1"/>
                </a:cxn>
                <a:cxn ang="0">
                  <a:pos x="T2" y="T3"/>
                </a:cxn>
                <a:cxn ang="0">
                  <a:pos x="T4" y="T5"/>
                </a:cxn>
                <a:cxn ang="0">
                  <a:pos x="T6" y="T7"/>
                </a:cxn>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2">
              <a:extLst>
                <a:ext uri="{FF2B5EF4-FFF2-40B4-BE49-F238E27FC236}">
                  <a16:creationId xmlns:a16="http://schemas.microsoft.com/office/drawing/2014/main" id="{302E9C2C-92D5-7E4D-A068-846CCE549783}"/>
                </a:ext>
              </a:extLst>
            </p:cNvPr>
            <p:cNvSpPr>
              <a:spLocks/>
            </p:cNvSpPr>
            <p:nvPr/>
          </p:nvSpPr>
          <p:spPr bwMode="auto">
            <a:xfrm>
              <a:off x="1524000" y="119063"/>
              <a:ext cx="9555163" cy="6734175"/>
            </a:xfrm>
            <a:custGeom>
              <a:avLst/>
              <a:gdLst>
                <a:gd name="T0" fmla="*/ 1725 w 2009"/>
                <a:gd name="T1" fmla="*/ 1416 h 1416"/>
                <a:gd name="T2" fmla="*/ 1492 w 2009"/>
                <a:gd name="T3" fmla="*/ 565 h 1416"/>
                <a:gd name="T4" fmla="*/ 635 w 2009"/>
                <a:gd name="T5" fmla="*/ 61 h 1416"/>
                <a:gd name="T6" fmla="*/ 0 w 2009"/>
                <a:gd name="T7" fmla="*/ 107 h 1416"/>
              </a:gdLst>
              <a:ahLst/>
              <a:cxnLst>
                <a:cxn ang="0">
                  <a:pos x="T0" y="T1"/>
                </a:cxn>
                <a:cxn ang="0">
                  <a:pos x="T2" y="T3"/>
                </a:cxn>
                <a:cxn ang="0">
                  <a:pos x="T4" y="T5"/>
                </a:cxn>
                <a:cxn ang="0">
                  <a:pos x="T6" y="T7"/>
                </a:cxn>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3">
              <a:extLst>
                <a:ext uri="{FF2B5EF4-FFF2-40B4-BE49-F238E27FC236}">
                  <a16:creationId xmlns:a16="http://schemas.microsoft.com/office/drawing/2014/main" id="{8C54EDEA-C6F9-984F-8035-C12FC4049236}"/>
                </a:ext>
              </a:extLst>
            </p:cNvPr>
            <p:cNvSpPr>
              <a:spLocks/>
            </p:cNvSpPr>
            <p:nvPr/>
          </p:nvSpPr>
          <p:spPr bwMode="auto">
            <a:xfrm>
              <a:off x="5419725" y="4763"/>
              <a:ext cx="5216525" cy="5368925"/>
            </a:xfrm>
            <a:custGeom>
              <a:avLst/>
              <a:gdLst>
                <a:gd name="T0" fmla="*/ 1097 w 1097"/>
                <a:gd name="T1" fmla="*/ 1129 h 1129"/>
                <a:gd name="T2" fmla="*/ 709 w 1097"/>
                <a:gd name="T3" fmla="*/ 551 h 1129"/>
                <a:gd name="T4" fmla="*/ 0 w 1097"/>
                <a:gd name="T5" fmla="*/ 0 h 1129"/>
              </a:gdLst>
              <a:ahLst/>
              <a:cxnLst>
                <a:cxn ang="0">
                  <a:pos x="T0" y="T1"/>
                </a:cxn>
                <a:cxn ang="0">
                  <a:pos x="T2" y="T3"/>
                </a:cxn>
                <a:cxn ang="0">
                  <a:pos x="T4" y="T5"/>
                </a:cxn>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5">
              <a:extLst>
                <a:ext uri="{FF2B5EF4-FFF2-40B4-BE49-F238E27FC236}">
                  <a16:creationId xmlns:a16="http://schemas.microsoft.com/office/drawing/2014/main" id="{8E36E9A6-FFFC-B74D-90EF-D6C545219436}"/>
                </a:ext>
              </a:extLst>
            </p:cNvPr>
            <p:cNvSpPr>
              <a:spLocks/>
            </p:cNvSpPr>
            <p:nvPr/>
          </p:nvSpPr>
          <p:spPr bwMode="auto">
            <a:xfrm>
              <a:off x="5813425" y="4763"/>
              <a:ext cx="4832350" cy="4822825"/>
            </a:xfrm>
            <a:custGeom>
              <a:avLst/>
              <a:gdLst>
                <a:gd name="T0" fmla="*/ 1016 w 1016"/>
                <a:gd name="T1" fmla="*/ 1014 h 1014"/>
                <a:gd name="T2" fmla="*/ 698 w 1016"/>
                <a:gd name="T3" fmla="*/ 577 h 1014"/>
                <a:gd name="T4" fmla="*/ 0 w 1016"/>
                <a:gd name="T5" fmla="*/ 0 h 1014"/>
              </a:gdLst>
              <a:ahLst/>
              <a:cxnLst>
                <a:cxn ang="0">
                  <a:pos x="T0" y="T1"/>
                </a:cxn>
                <a:cxn ang="0">
                  <a:pos x="T2" y="T3"/>
                </a:cxn>
                <a:cxn ang="0">
                  <a:pos x="T4" y="T5"/>
                </a:cxn>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6">
              <a:extLst>
                <a:ext uri="{FF2B5EF4-FFF2-40B4-BE49-F238E27FC236}">
                  <a16:creationId xmlns:a16="http://schemas.microsoft.com/office/drawing/2014/main" id="{B3D91D2B-50AE-E643-8816-35FC9A47EEA7}"/>
                </a:ext>
              </a:extLst>
            </p:cNvPr>
            <p:cNvSpPr>
              <a:spLocks/>
            </p:cNvSpPr>
            <p:nvPr/>
          </p:nvSpPr>
          <p:spPr bwMode="auto">
            <a:xfrm>
              <a:off x="6003925" y="4763"/>
              <a:ext cx="4641850" cy="4598988"/>
            </a:xfrm>
            <a:custGeom>
              <a:avLst/>
              <a:gdLst>
                <a:gd name="T0" fmla="*/ 976 w 976"/>
                <a:gd name="T1" fmla="*/ 967 h 967"/>
                <a:gd name="T2" fmla="*/ 686 w 976"/>
                <a:gd name="T3" fmla="*/ 580 h 967"/>
                <a:gd name="T4" fmla="*/ 0 w 976"/>
                <a:gd name="T5" fmla="*/ 0 h 967"/>
              </a:gdLst>
              <a:ahLst/>
              <a:cxnLst>
                <a:cxn ang="0">
                  <a:pos x="T0" y="T1"/>
                </a:cxn>
                <a:cxn ang="0">
                  <a:pos x="T2" y="T3"/>
                </a:cxn>
                <a:cxn ang="0">
                  <a:pos x="T4" y="T5"/>
                </a:cxn>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7">
              <a:extLst>
                <a:ext uri="{FF2B5EF4-FFF2-40B4-BE49-F238E27FC236}">
                  <a16:creationId xmlns:a16="http://schemas.microsoft.com/office/drawing/2014/main" id="{04EB74A1-CC49-1A43-962C-1CA28653EA9E}"/>
                </a:ext>
              </a:extLst>
            </p:cNvPr>
            <p:cNvSpPr>
              <a:spLocks/>
            </p:cNvSpPr>
            <p:nvPr/>
          </p:nvSpPr>
          <p:spPr bwMode="auto">
            <a:xfrm>
              <a:off x="6203950" y="0"/>
              <a:ext cx="4441825" cy="4237038"/>
            </a:xfrm>
            <a:custGeom>
              <a:avLst/>
              <a:gdLst>
                <a:gd name="T0" fmla="*/ 934 w 934"/>
                <a:gd name="T1" fmla="*/ 891 h 891"/>
                <a:gd name="T2" fmla="*/ 705 w 934"/>
                <a:gd name="T3" fmla="*/ 599 h 891"/>
                <a:gd name="T4" fmla="*/ 0 w 934"/>
                <a:gd name="T5" fmla="*/ 0 h 891"/>
              </a:gdLst>
              <a:ahLst/>
              <a:cxnLst>
                <a:cxn ang="0">
                  <a:pos x="T0" y="T1"/>
                </a:cxn>
                <a:cxn ang="0">
                  <a:pos x="T2" y="T3"/>
                </a:cxn>
                <a:cxn ang="0">
                  <a:pos x="T4" y="T5"/>
                </a:cxn>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8">
              <a:extLst>
                <a:ext uri="{FF2B5EF4-FFF2-40B4-BE49-F238E27FC236}">
                  <a16:creationId xmlns:a16="http://schemas.microsoft.com/office/drawing/2014/main" id="{CE748084-20DB-7A44-9CD4-C44BED0F24C4}"/>
                </a:ext>
              </a:extLst>
            </p:cNvPr>
            <p:cNvSpPr>
              <a:spLocks/>
            </p:cNvSpPr>
            <p:nvPr/>
          </p:nvSpPr>
          <p:spPr bwMode="auto">
            <a:xfrm>
              <a:off x="6456363" y="4763"/>
              <a:ext cx="4179888" cy="3986213"/>
            </a:xfrm>
            <a:custGeom>
              <a:avLst/>
              <a:gdLst>
                <a:gd name="T0" fmla="*/ 879 w 879"/>
                <a:gd name="T1" fmla="*/ 838 h 838"/>
                <a:gd name="T2" fmla="*/ 698 w 879"/>
                <a:gd name="T3" fmla="*/ 611 h 838"/>
                <a:gd name="T4" fmla="*/ 0 w 879"/>
                <a:gd name="T5" fmla="*/ 0 h 838"/>
              </a:gdLst>
              <a:ahLst/>
              <a:cxnLst>
                <a:cxn ang="0">
                  <a:pos x="T0" y="T1"/>
                </a:cxn>
                <a:cxn ang="0">
                  <a:pos x="T2" y="T3"/>
                </a:cxn>
                <a:cxn ang="0">
                  <a:pos x="T4" y="T5"/>
                </a:cxn>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9">
              <a:extLst>
                <a:ext uri="{FF2B5EF4-FFF2-40B4-BE49-F238E27FC236}">
                  <a16:creationId xmlns:a16="http://schemas.microsoft.com/office/drawing/2014/main" id="{1D7BFE07-AD73-BF41-AD31-AA8CAB8DB917}"/>
                </a:ext>
              </a:extLst>
            </p:cNvPr>
            <p:cNvSpPr>
              <a:spLocks/>
            </p:cNvSpPr>
            <p:nvPr/>
          </p:nvSpPr>
          <p:spPr bwMode="auto">
            <a:xfrm>
              <a:off x="6869113" y="4763"/>
              <a:ext cx="3776663" cy="3838575"/>
            </a:xfrm>
            <a:custGeom>
              <a:avLst/>
              <a:gdLst>
                <a:gd name="T0" fmla="*/ 794 w 794"/>
                <a:gd name="T1" fmla="*/ 807 h 807"/>
                <a:gd name="T2" fmla="*/ 648 w 794"/>
                <a:gd name="T3" fmla="*/ 617 h 807"/>
                <a:gd name="T4" fmla="*/ 0 w 794"/>
                <a:gd name="T5" fmla="*/ 0 h 807"/>
              </a:gdLst>
              <a:ahLst/>
              <a:cxnLst>
                <a:cxn ang="0">
                  <a:pos x="T0" y="T1"/>
                </a:cxn>
                <a:cxn ang="0">
                  <a:pos x="T2" y="T3"/>
                </a:cxn>
                <a:cxn ang="0">
                  <a:pos x="T4" y="T5"/>
                </a:cxn>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20">
              <a:extLst>
                <a:ext uri="{FF2B5EF4-FFF2-40B4-BE49-F238E27FC236}">
                  <a16:creationId xmlns:a16="http://schemas.microsoft.com/office/drawing/2014/main" id="{57882C1D-7052-EB46-8823-A20D4DF19BF9}"/>
                </a:ext>
              </a:extLst>
            </p:cNvPr>
            <p:cNvSpPr>
              <a:spLocks/>
            </p:cNvSpPr>
            <p:nvPr/>
          </p:nvSpPr>
          <p:spPr bwMode="auto">
            <a:xfrm>
              <a:off x="8758238" y="4763"/>
              <a:ext cx="1887538" cy="1355725"/>
            </a:xfrm>
            <a:custGeom>
              <a:avLst/>
              <a:gdLst>
                <a:gd name="T0" fmla="*/ 397 w 397"/>
                <a:gd name="T1" fmla="*/ 285 h 285"/>
                <a:gd name="T2" fmla="*/ 0 w 397"/>
                <a:gd name="T3" fmla="*/ 0 h 285"/>
              </a:gdLst>
              <a:ahLst/>
              <a:cxnLst>
                <a:cxn ang="0">
                  <a:pos x="T0" y="T1"/>
                </a:cxn>
                <a:cxn ang="0">
                  <a:pos x="T2" y="T3"/>
                </a:cxn>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21">
              <a:extLst>
                <a:ext uri="{FF2B5EF4-FFF2-40B4-BE49-F238E27FC236}">
                  <a16:creationId xmlns:a16="http://schemas.microsoft.com/office/drawing/2014/main" id="{A9578A56-9148-A046-B6B0-D78F975ACFE4}"/>
                </a:ext>
              </a:extLst>
            </p:cNvPr>
            <p:cNvSpPr>
              <a:spLocks/>
            </p:cNvSpPr>
            <p:nvPr/>
          </p:nvSpPr>
          <p:spPr bwMode="auto">
            <a:xfrm>
              <a:off x="9223375" y="9525"/>
              <a:ext cx="1422400" cy="1108075"/>
            </a:xfrm>
            <a:custGeom>
              <a:avLst/>
              <a:gdLst>
                <a:gd name="T0" fmla="*/ 299 w 299"/>
                <a:gd name="T1" fmla="*/ 233 h 233"/>
                <a:gd name="T2" fmla="*/ 0 w 299"/>
                <a:gd name="T3" fmla="*/ 0 h 233"/>
              </a:gdLst>
              <a:ahLst/>
              <a:cxnLst>
                <a:cxn ang="0">
                  <a:pos x="T0" y="T1"/>
                </a:cxn>
                <a:cxn ang="0">
                  <a:pos x="T2" y="T3"/>
                </a:cxn>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2">
              <a:extLst>
                <a:ext uri="{FF2B5EF4-FFF2-40B4-BE49-F238E27FC236}">
                  <a16:creationId xmlns:a16="http://schemas.microsoft.com/office/drawing/2014/main" id="{7787C13D-C3F5-604C-B95E-671F2F4E644C}"/>
                </a:ext>
              </a:extLst>
            </p:cNvPr>
            <p:cNvSpPr>
              <a:spLocks/>
            </p:cNvSpPr>
            <p:nvPr/>
          </p:nvSpPr>
          <p:spPr bwMode="auto">
            <a:xfrm>
              <a:off x="10009188" y="4763"/>
              <a:ext cx="636588" cy="361950"/>
            </a:xfrm>
            <a:custGeom>
              <a:avLst/>
              <a:gdLst>
                <a:gd name="T0" fmla="*/ 0 w 134"/>
                <a:gd name="T1" fmla="*/ 0 h 76"/>
                <a:gd name="T2" fmla="*/ 134 w 134"/>
                <a:gd name="T3" fmla="*/ 76 h 76"/>
              </a:gdLst>
              <a:ahLst/>
              <a:cxnLst>
                <a:cxn ang="0">
                  <a:pos x="T0" y="T1"/>
                </a:cxn>
                <a:cxn ang="0">
                  <a:pos x="T2" y="T3"/>
                </a:cxn>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1" name="Group 6">
            <a:extLst>
              <a:ext uri="{FF2B5EF4-FFF2-40B4-BE49-F238E27FC236}">
                <a16:creationId xmlns:a16="http://schemas.microsoft.com/office/drawing/2014/main" id="{7DEB37B7-D21A-7E48-B4A8-90FCB8EDB45C}"/>
              </a:ext>
            </a:extLst>
          </p:cNvPr>
          <p:cNvGrpSpPr>
            <a:grpSpLocks/>
          </p:cNvGrpSpPr>
          <p:nvPr/>
        </p:nvGrpSpPr>
        <p:grpSpPr bwMode="auto">
          <a:xfrm>
            <a:off x="1390650" y="1168400"/>
            <a:ext cx="7134225" cy="4537075"/>
            <a:chOff x="1283114" y="1168329"/>
            <a:chExt cx="6586124" cy="4537816"/>
          </a:xfrm>
        </p:grpSpPr>
        <p:sp>
          <p:nvSpPr>
            <p:cNvPr id="22" name="Rectangle 38">
              <a:extLst>
                <a:ext uri="{FF2B5EF4-FFF2-40B4-BE49-F238E27FC236}">
                  <a16:creationId xmlns:a16="http://schemas.microsoft.com/office/drawing/2014/main" id="{33D5A059-3BF0-BC4E-8DDA-D84FDFC5A6A1}"/>
                </a:ext>
              </a:extLst>
            </p:cNvPr>
            <p:cNvSpPr/>
            <p:nvPr/>
          </p:nvSpPr>
          <p:spPr>
            <a:xfrm>
              <a:off x="1283114" y="1168329"/>
              <a:ext cx="6586124" cy="731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40">
              <a:extLst>
                <a:ext uri="{FF2B5EF4-FFF2-40B4-BE49-F238E27FC236}">
                  <a16:creationId xmlns:a16="http://schemas.microsoft.com/office/drawing/2014/main" id="{623A6B68-F985-B84D-A214-49058BA6E813}"/>
                </a:ext>
              </a:extLst>
            </p:cNvPr>
            <p:cNvSpPr/>
            <p:nvPr/>
          </p:nvSpPr>
          <p:spPr>
            <a:xfrm>
              <a:off x="1283114" y="1973323"/>
              <a:ext cx="6586124" cy="3383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39">
              <a:extLst>
                <a:ext uri="{FF2B5EF4-FFF2-40B4-BE49-F238E27FC236}">
                  <a16:creationId xmlns:a16="http://schemas.microsoft.com/office/drawing/2014/main" id="{DF8C130E-C80B-974C-822D-8505923651E1}"/>
                </a:ext>
              </a:extLst>
            </p:cNvPr>
            <p:cNvSpPr/>
            <p:nvPr/>
          </p:nvSpPr>
          <p:spPr>
            <a:xfrm rot="10800000">
              <a:off x="4362208" y="5355251"/>
              <a:ext cx="407419" cy="350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472349" y="2055278"/>
            <a:ext cx="6964149" cy="1810636"/>
          </a:xfrm>
        </p:spPr>
        <p:txBody>
          <a:bodyPr bIns="0" anchor="b"/>
          <a:lstStyle>
            <a:lvl1pPr algn="ctr">
              <a:lnSpc>
                <a:spcPct val="80000"/>
              </a:lnSpc>
              <a:defRPr sz="4800" spc="-113">
                <a:solidFill>
                  <a:srgbClr val="FFFE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72349" y="3941492"/>
            <a:ext cx="6964149" cy="1334120"/>
          </a:xfrm>
        </p:spPr>
        <p:txBody>
          <a:bodyPr tIns="0"/>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25" name="Date Placeholder 3">
            <a:extLst>
              <a:ext uri="{FF2B5EF4-FFF2-40B4-BE49-F238E27FC236}">
                <a16:creationId xmlns:a16="http://schemas.microsoft.com/office/drawing/2014/main" id="{830365D5-11B3-644F-8B79-45BFEB45A37F}"/>
              </a:ext>
            </a:extLst>
          </p:cNvPr>
          <p:cNvSpPr>
            <a:spLocks noGrp="1"/>
          </p:cNvSpPr>
          <p:nvPr>
            <p:ph type="dt" sz="half" idx="10"/>
          </p:nvPr>
        </p:nvSpPr>
        <p:spPr/>
        <p:txBody>
          <a:bodyPr/>
          <a:lstStyle>
            <a:lvl1pPr>
              <a:defRPr lang="en-US"/>
            </a:lvl1pPr>
          </a:lstStyle>
          <a:p>
            <a:pPr>
              <a:defRPr/>
            </a:pPr>
            <a:endParaRPr lang="ja-JP" altLang="en-US"/>
          </a:p>
        </p:txBody>
      </p:sp>
      <p:sp>
        <p:nvSpPr>
          <p:cNvPr id="26" name="Footer Placeholder 4">
            <a:extLst>
              <a:ext uri="{FF2B5EF4-FFF2-40B4-BE49-F238E27FC236}">
                <a16:creationId xmlns:a16="http://schemas.microsoft.com/office/drawing/2014/main" id="{6BB30C8C-D79F-6545-A097-8D0E8F635722}"/>
              </a:ext>
            </a:extLst>
          </p:cNvPr>
          <p:cNvSpPr>
            <a:spLocks noGrp="1"/>
          </p:cNvSpPr>
          <p:nvPr>
            <p:ph type="ftr" sz="quarter" idx="11"/>
          </p:nvPr>
        </p:nvSpPr>
        <p:spPr/>
        <p:txBody>
          <a:bodyPr/>
          <a:lstStyle>
            <a:lvl1pPr algn="ctr">
              <a:defRPr/>
            </a:lvl1pPr>
          </a:lstStyle>
          <a:p>
            <a:pPr>
              <a:defRPr/>
            </a:pPr>
            <a:endParaRPr lang="en-US" altLang="ja-JP"/>
          </a:p>
        </p:txBody>
      </p:sp>
      <p:sp>
        <p:nvSpPr>
          <p:cNvPr id="27" name="Slide Number Placeholder 5">
            <a:extLst>
              <a:ext uri="{FF2B5EF4-FFF2-40B4-BE49-F238E27FC236}">
                <a16:creationId xmlns:a16="http://schemas.microsoft.com/office/drawing/2014/main" id="{7382321D-F3DD-564C-8F56-D92E4A6C30DB}"/>
              </a:ext>
            </a:extLst>
          </p:cNvPr>
          <p:cNvSpPr>
            <a:spLocks noGrp="1"/>
          </p:cNvSpPr>
          <p:nvPr>
            <p:ph type="sldNum" sz="quarter" idx="12"/>
          </p:nvPr>
        </p:nvSpPr>
        <p:spPr/>
        <p:txBody>
          <a:bodyPr/>
          <a:lstStyle>
            <a:lvl1pPr>
              <a:defRPr/>
            </a:lvl1pPr>
          </a:lstStyle>
          <a:p>
            <a:pPr>
              <a:defRPr/>
            </a:pPr>
            <a:fld id="{D579DEF0-EED0-4949-A5DE-4D7426972AA3}" type="slidenum">
              <a:rPr lang="ja-JP" altLang="en-US"/>
              <a:pPr>
                <a:defRPr/>
              </a:pPr>
              <a:t>‹#›</a:t>
            </a:fld>
            <a:endParaRPr lang="en-US" altLang="ja-JP"/>
          </a:p>
        </p:txBody>
      </p:sp>
    </p:spTree>
    <p:extLst>
      <p:ext uri="{BB962C8B-B14F-4D97-AF65-F5344CB8AC3E}">
        <p14:creationId xmlns:p14="http://schemas.microsoft.com/office/powerpoint/2010/main" val="173121720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Group 64">
            <a:extLst>
              <a:ext uri="{FF2B5EF4-FFF2-40B4-BE49-F238E27FC236}">
                <a16:creationId xmlns:a16="http://schemas.microsoft.com/office/drawing/2014/main" id="{A7914FF5-EA3D-B441-B6DA-3FE28313BB9C}"/>
              </a:ext>
            </a:extLst>
          </p:cNvPr>
          <p:cNvGrpSpPr>
            <a:grpSpLocks/>
          </p:cNvGrpSpPr>
          <p:nvPr/>
        </p:nvGrpSpPr>
        <p:grpSpPr bwMode="auto">
          <a:xfrm>
            <a:off x="-309563" y="0"/>
            <a:ext cx="10206038" cy="6858000"/>
            <a:chOff x="1243013" y="0"/>
            <a:chExt cx="9402763" cy="6858001"/>
          </a:xfrm>
        </p:grpSpPr>
        <p:sp>
          <p:nvSpPr>
            <p:cNvPr id="5" name="Freeform 5">
              <a:extLst>
                <a:ext uri="{FF2B5EF4-FFF2-40B4-BE49-F238E27FC236}">
                  <a16:creationId xmlns:a16="http://schemas.microsoft.com/office/drawing/2014/main" id="{CB85718F-20D9-2443-ADF1-FB3663BBF776}"/>
                </a:ext>
              </a:extLst>
            </p:cNvPr>
            <p:cNvSpPr>
              <a:spLocks/>
            </p:cNvSpPr>
            <p:nvPr/>
          </p:nvSpPr>
          <p:spPr bwMode="auto">
            <a:xfrm>
              <a:off x="2289175" y="0"/>
              <a:ext cx="3867150" cy="6848475"/>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 name="Freeform 6">
              <a:extLst>
                <a:ext uri="{FF2B5EF4-FFF2-40B4-BE49-F238E27FC236}">
                  <a16:creationId xmlns:a16="http://schemas.microsoft.com/office/drawing/2014/main" id="{43A0BE85-B4A1-4E41-BFD1-352918C1BACF}"/>
                </a:ext>
              </a:extLst>
            </p:cNvPr>
            <p:cNvSpPr>
              <a:spLocks/>
            </p:cNvSpPr>
            <p:nvPr/>
          </p:nvSpPr>
          <p:spPr bwMode="auto">
            <a:xfrm>
              <a:off x="9604375" y="9525"/>
              <a:ext cx="1041400" cy="328613"/>
            </a:xfrm>
            <a:custGeom>
              <a:avLst/>
              <a:gdLst>
                <a:gd name="T0" fmla="*/ 219 w 219"/>
                <a:gd name="T1" fmla="*/ 69 h 69"/>
                <a:gd name="T2" fmla="*/ 0 w 219"/>
                <a:gd name="T3" fmla="*/ 0 h 69"/>
              </a:gdLst>
              <a:ahLst/>
              <a:cxnLst>
                <a:cxn ang="0">
                  <a:pos x="T0" y="T1"/>
                </a:cxn>
                <a:cxn ang="0">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7">
              <a:extLst>
                <a:ext uri="{FF2B5EF4-FFF2-40B4-BE49-F238E27FC236}">
                  <a16:creationId xmlns:a16="http://schemas.microsoft.com/office/drawing/2014/main" id="{F97992BB-0AA4-CD42-92EC-39CD1ADCDE22}"/>
                </a:ext>
              </a:extLst>
            </p:cNvPr>
            <p:cNvSpPr>
              <a:spLocks/>
            </p:cNvSpPr>
            <p:nvPr/>
          </p:nvSpPr>
          <p:spPr bwMode="auto">
            <a:xfrm>
              <a:off x="9223375" y="5578475"/>
              <a:ext cx="1422400" cy="1270000"/>
            </a:xfrm>
            <a:custGeom>
              <a:avLst/>
              <a:gdLst>
                <a:gd name="T0" fmla="*/ 0 w 299"/>
                <a:gd name="T1" fmla="*/ 267 h 267"/>
                <a:gd name="T2" fmla="*/ 299 w 299"/>
                <a:gd name="T3" fmla="*/ 0 h 267"/>
              </a:gdLst>
              <a:ahLst/>
              <a:cxnLst>
                <a:cxn ang="0">
                  <a:pos x="T0" y="T1"/>
                </a:cxn>
                <a:cxn ang="0">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8">
              <a:extLst>
                <a:ext uri="{FF2B5EF4-FFF2-40B4-BE49-F238E27FC236}">
                  <a16:creationId xmlns:a16="http://schemas.microsoft.com/office/drawing/2014/main" id="{B02621C1-8AFD-8E47-9705-B54E722267CF}"/>
                </a:ext>
              </a:extLst>
            </p:cNvPr>
            <p:cNvSpPr>
              <a:spLocks/>
            </p:cNvSpPr>
            <p:nvPr/>
          </p:nvSpPr>
          <p:spPr bwMode="auto">
            <a:xfrm>
              <a:off x="2103438" y="0"/>
              <a:ext cx="3681413" cy="6848475"/>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9">
              <a:extLst>
                <a:ext uri="{FF2B5EF4-FFF2-40B4-BE49-F238E27FC236}">
                  <a16:creationId xmlns:a16="http://schemas.microsoft.com/office/drawing/2014/main" id="{66E017A3-6271-EC4E-B596-A21CCE3E968D}"/>
                </a:ext>
              </a:extLst>
            </p:cNvPr>
            <p:cNvSpPr>
              <a:spLocks/>
            </p:cNvSpPr>
            <p:nvPr/>
          </p:nvSpPr>
          <p:spPr bwMode="auto">
            <a:xfrm>
              <a:off x="10179050" y="9525"/>
              <a:ext cx="466725" cy="157163"/>
            </a:xfrm>
            <a:custGeom>
              <a:avLst/>
              <a:gdLst>
                <a:gd name="T0" fmla="*/ 98 w 98"/>
                <a:gd name="T1" fmla="*/ 33 h 33"/>
                <a:gd name="T2" fmla="*/ 0 w 98"/>
                <a:gd name="T3" fmla="*/ 0 h 33"/>
              </a:gdLst>
              <a:ahLst/>
              <a:cxnLst>
                <a:cxn ang="0">
                  <a:pos x="T0" y="T1"/>
                </a:cxn>
                <a:cxn ang="0">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10">
              <a:extLst>
                <a:ext uri="{FF2B5EF4-FFF2-40B4-BE49-F238E27FC236}">
                  <a16:creationId xmlns:a16="http://schemas.microsoft.com/office/drawing/2014/main" id="{EBDE6136-CF45-2242-BD11-65D6049FD834}"/>
                </a:ext>
              </a:extLst>
            </p:cNvPr>
            <p:cNvSpPr>
              <a:spLocks/>
            </p:cNvSpPr>
            <p:nvPr/>
          </p:nvSpPr>
          <p:spPr bwMode="auto">
            <a:xfrm>
              <a:off x="9471025" y="5811838"/>
              <a:ext cx="1174750" cy="1046163"/>
            </a:xfrm>
            <a:custGeom>
              <a:avLst/>
              <a:gdLst>
                <a:gd name="T0" fmla="*/ 0 w 247"/>
                <a:gd name="T1" fmla="*/ 220 h 220"/>
                <a:gd name="T2" fmla="*/ 247 w 247"/>
                <a:gd name="T3" fmla="*/ 0 h 220"/>
              </a:gdLst>
              <a:ahLst/>
              <a:cxnLst>
                <a:cxn ang="0">
                  <a:pos x="T0" y="T1"/>
                </a:cxn>
                <a:cxn ang="0">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1">
              <a:extLst>
                <a:ext uri="{FF2B5EF4-FFF2-40B4-BE49-F238E27FC236}">
                  <a16:creationId xmlns:a16="http://schemas.microsoft.com/office/drawing/2014/main" id="{C9873007-E0BC-5B44-B8E4-BC21D1C8D377}"/>
                </a:ext>
              </a:extLst>
            </p:cNvPr>
            <p:cNvSpPr>
              <a:spLocks/>
            </p:cNvSpPr>
            <p:nvPr/>
          </p:nvSpPr>
          <p:spPr bwMode="auto">
            <a:xfrm>
              <a:off x="1985963" y="0"/>
              <a:ext cx="3622675" cy="6848475"/>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2">
              <a:extLst>
                <a:ext uri="{FF2B5EF4-FFF2-40B4-BE49-F238E27FC236}">
                  <a16:creationId xmlns:a16="http://schemas.microsoft.com/office/drawing/2014/main" id="{A03E71C3-3B69-9D46-9A95-FA3BC0B26608}"/>
                </a:ext>
              </a:extLst>
            </p:cNvPr>
            <p:cNvSpPr>
              <a:spLocks/>
            </p:cNvSpPr>
            <p:nvPr/>
          </p:nvSpPr>
          <p:spPr bwMode="auto">
            <a:xfrm>
              <a:off x="10479088" y="9525"/>
              <a:ext cx="166688" cy="57150"/>
            </a:xfrm>
            <a:custGeom>
              <a:avLst/>
              <a:gdLst>
                <a:gd name="T0" fmla="*/ 35 w 35"/>
                <a:gd name="T1" fmla="*/ 12 h 12"/>
                <a:gd name="T2" fmla="*/ 0 w 35"/>
                <a:gd name="T3" fmla="*/ 0 h 12"/>
              </a:gdLst>
              <a:ahLst/>
              <a:cxnLst>
                <a:cxn ang="0">
                  <a:pos x="T0" y="T1"/>
                </a:cxn>
                <a:cxn ang="0">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3">
              <a:extLst>
                <a:ext uri="{FF2B5EF4-FFF2-40B4-BE49-F238E27FC236}">
                  <a16:creationId xmlns:a16="http://schemas.microsoft.com/office/drawing/2014/main" id="{F95F391B-FEC3-EF43-9A37-93D6033405C0}"/>
                </a:ext>
              </a:extLst>
            </p:cNvPr>
            <p:cNvSpPr>
              <a:spLocks/>
            </p:cNvSpPr>
            <p:nvPr/>
          </p:nvSpPr>
          <p:spPr bwMode="auto">
            <a:xfrm>
              <a:off x="9618663" y="5940425"/>
              <a:ext cx="1027113" cy="908050"/>
            </a:xfrm>
            <a:custGeom>
              <a:avLst/>
              <a:gdLst>
                <a:gd name="T0" fmla="*/ 0 w 216"/>
                <a:gd name="T1" fmla="*/ 191 h 191"/>
                <a:gd name="T2" fmla="*/ 216 w 216"/>
                <a:gd name="T3" fmla="*/ 0 h 191"/>
              </a:gdLst>
              <a:ahLst/>
              <a:cxnLst>
                <a:cxn ang="0">
                  <a:pos x="T0" y="T1"/>
                </a:cxn>
                <a:cxn ang="0">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4">
              <a:extLst>
                <a:ext uri="{FF2B5EF4-FFF2-40B4-BE49-F238E27FC236}">
                  <a16:creationId xmlns:a16="http://schemas.microsoft.com/office/drawing/2014/main" id="{0A717824-BA99-A54E-9C28-0916FB76BDF2}"/>
                </a:ext>
              </a:extLst>
            </p:cNvPr>
            <p:cNvSpPr>
              <a:spLocks/>
            </p:cNvSpPr>
            <p:nvPr/>
          </p:nvSpPr>
          <p:spPr bwMode="auto">
            <a:xfrm>
              <a:off x="1985963" y="0"/>
              <a:ext cx="3248025" cy="6848475"/>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5">
              <a:extLst>
                <a:ext uri="{FF2B5EF4-FFF2-40B4-BE49-F238E27FC236}">
                  <a16:creationId xmlns:a16="http://schemas.microsoft.com/office/drawing/2014/main" id="{F8801998-B12B-264B-BD19-CCFA2EA77AF3}"/>
                </a:ext>
              </a:extLst>
            </p:cNvPr>
            <p:cNvSpPr>
              <a:spLocks/>
            </p:cNvSpPr>
            <p:nvPr/>
          </p:nvSpPr>
          <p:spPr bwMode="auto">
            <a:xfrm>
              <a:off x="9780588" y="6054725"/>
              <a:ext cx="865188" cy="793750"/>
            </a:xfrm>
            <a:custGeom>
              <a:avLst/>
              <a:gdLst>
                <a:gd name="T0" fmla="*/ 0 w 182"/>
                <a:gd name="T1" fmla="*/ 167 h 167"/>
                <a:gd name="T2" fmla="*/ 182 w 182"/>
                <a:gd name="T3" fmla="*/ 0 h 167"/>
              </a:gdLst>
              <a:ahLst/>
              <a:cxnLst>
                <a:cxn ang="0">
                  <a:pos x="T0" y="T1"/>
                </a:cxn>
                <a:cxn ang="0">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6">
              <a:extLst>
                <a:ext uri="{FF2B5EF4-FFF2-40B4-BE49-F238E27FC236}">
                  <a16:creationId xmlns:a16="http://schemas.microsoft.com/office/drawing/2014/main" id="{F0554B93-A93A-B74F-8155-22E67273B513}"/>
                </a:ext>
              </a:extLst>
            </p:cNvPr>
            <p:cNvSpPr>
              <a:spLocks/>
            </p:cNvSpPr>
            <p:nvPr/>
          </p:nvSpPr>
          <p:spPr bwMode="auto">
            <a:xfrm>
              <a:off x="1871663" y="0"/>
              <a:ext cx="3233738" cy="6848475"/>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7">
              <a:extLst>
                <a:ext uri="{FF2B5EF4-FFF2-40B4-BE49-F238E27FC236}">
                  <a16:creationId xmlns:a16="http://schemas.microsoft.com/office/drawing/2014/main" id="{756612E3-94FF-5544-8352-88C102BC9A5C}"/>
                </a:ext>
              </a:extLst>
            </p:cNvPr>
            <p:cNvSpPr>
              <a:spLocks/>
            </p:cNvSpPr>
            <p:nvPr/>
          </p:nvSpPr>
          <p:spPr bwMode="auto">
            <a:xfrm>
              <a:off x="9956800" y="6216650"/>
              <a:ext cx="688975" cy="631825"/>
            </a:xfrm>
            <a:custGeom>
              <a:avLst/>
              <a:gdLst>
                <a:gd name="T0" fmla="*/ 0 w 145"/>
                <a:gd name="T1" fmla="*/ 133 h 133"/>
                <a:gd name="T2" fmla="*/ 145 w 145"/>
                <a:gd name="T3" fmla="*/ 0 h 133"/>
              </a:gdLst>
              <a:ahLst/>
              <a:cxnLst>
                <a:cxn ang="0">
                  <a:pos x="T0" y="T1"/>
                </a:cxn>
                <a:cxn ang="0">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8">
              <a:extLst>
                <a:ext uri="{FF2B5EF4-FFF2-40B4-BE49-F238E27FC236}">
                  <a16:creationId xmlns:a16="http://schemas.microsoft.com/office/drawing/2014/main" id="{906CFE12-43E6-D147-98DB-2FE0943392F3}"/>
                </a:ext>
              </a:extLst>
            </p:cNvPr>
            <p:cNvSpPr>
              <a:spLocks/>
            </p:cNvSpPr>
            <p:nvPr/>
          </p:nvSpPr>
          <p:spPr bwMode="auto">
            <a:xfrm>
              <a:off x="1466850" y="0"/>
              <a:ext cx="3424238" cy="6848475"/>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9">
              <a:extLst>
                <a:ext uri="{FF2B5EF4-FFF2-40B4-BE49-F238E27FC236}">
                  <a16:creationId xmlns:a16="http://schemas.microsoft.com/office/drawing/2014/main" id="{D8D19933-9D1A-FE45-8B6B-FCA2226380A6}"/>
                </a:ext>
              </a:extLst>
            </p:cNvPr>
            <p:cNvSpPr>
              <a:spLocks/>
            </p:cNvSpPr>
            <p:nvPr/>
          </p:nvSpPr>
          <p:spPr bwMode="auto">
            <a:xfrm>
              <a:off x="10264775" y="6519863"/>
              <a:ext cx="381000" cy="328613"/>
            </a:xfrm>
            <a:custGeom>
              <a:avLst/>
              <a:gdLst>
                <a:gd name="T0" fmla="*/ 0 w 80"/>
                <a:gd name="T1" fmla="*/ 69 h 69"/>
                <a:gd name="T2" fmla="*/ 80 w 80"/>
                <a:gd name="T3" fmla="*/ 0 h 69"/>
              </a:gdLst>
              <a:ahLst/>
              <a:cxnLst>
                <a:cxn ang="0">
                  <a:pos x="T0" y="T1"/>
                </a:cxn>
                <a:cxn ang="0">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0">
              <a:extLst>
                <a:ext uri="{FF2B5EF4-FFF2-40B4-BE49-F238E27FC236}">
                  <a16:creationId xmlns:a16="http://schemas.microsoft.com/office/drawing/2014/main" id="{CA29AF35-D722-5444-80A4-9B5A7CB657A5}"/>
                </a:ext>
              </a:extLst>
            </p:cNvPr>
            <p:cNvSpPr>
              <a:spLocks/>
            </p:cNvSpPr>
            <p:nvPr/>
          </p:nvSpPr>
          <p:spPr bwMode="auto">
            <a:xfrm>
              <a:off x="1581150" y="0"/>
              <a:ext cx="2720975" cy="6848475"/>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21">
              <a:extLst>
                <a:ext uri="{FF2B5EF4-FFF2-40B4-BE49-F238E27FC236}">
                  <a16:creationId xmlns:a16="http://schemas.microsoft.com/office/drawing/2014/main" id="{F764D2A6-DDF7-5A42-BF86-528AEC67221C}"/>
                </a:ext>
              </a:extLst>
            </p:cNvPr>
            <p:cNvSpPr>
              <a:spLocks/>
            </p:cNvSpPr>
            <p:nvPr/>
          </p:nvSpPr>
          <p:spPr bwMode="auto">
            <a:xfrm>
              <a:off x="1243013" y="0"/>
              <a:ext cx="2949575" cy="6848475"/>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22">
              <a:extLst>
                <a:ext uri="{FF2B5EF4-FFF2-40B4-BE49-F238E27FC236}">
                  <a16:creationId xmlns:a16="http://schemas.microsoft.com/office/drawing/2014/main" id="{F2069030-2CD1-3147-BC63-7DED2D505ECC}"/>
                </a:ext>
              </a:extLst>
            </p:cNvPr>
            <p:cNvSpPr>
              <a:spLocks/>
            </p:cNvSpPr>
            <p:nvPr/>
          </p:nvSpPr>
          <p:spPr bwMode="auto">
            <a:xfrm>
              <a:off x="1524000" y="0"/>
              <a:ext cx="1446213" cy="2030413"/>
            </a:xfrm>
            <a:custGeom>
              <a:avLst/>
              <a:gdLst>
                <a:gd name="T0" fmla="*/ 304 w 304"/>
                <a:gd name="T1" fmla="*/ 0 h 427"/>
                <a:gd name="T2" fmla="*/ 0 w 304"/>
                <a:gd name="T3" fmla="*/ 427 h 427"/>
              </a:gdLst>
              <a:ahLst/>
              <a:cxnLst>
                <a:cxn ang="0">
                  <a:pos x="T0" y="T1"/>
                </a:cxn>
                <a:cxn ang="0">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23">
              <a:extLst>
                <a:ext uri="{FF2B5EF4-FFF2-40B4-BE49-F238E27FC236}">
                  <a16:creationId xmlns:a16="http://schemas.microsoft.com/office/drawing/2014/main" id="{F7FBC3C5-A89A-A549-B8EC-370DB8F791B1}"/>
                </a:ext>
              </a:extLst>
            </p:cNvPr>
            <p:cNvSpPr>
              <a:spLocks/>
            </p:cNvSpPr>
            <p:nvPr/>
          </p:nvSpPr>
          <p:spPr bwMode="auto">
            <a:xfrm>
              <a:off x="1524000" y="9525"/>
              <a:ext cx="1246188" cy="1641475"/>
            </a:xfrm>
            <a:custGeom>
              <a:avLst/>
              <a:gdLst>
                <a:gd name="T0" fmla="*/ 262 w 262"/>
                <a:gd name="T1" fmla="*/ 0 h 345"/>
                <a:gd name="T2" fmla="*/ 0 w 262"/>
                <a:gd name="T3" fmla="*/ 345 h 345"/>
              </a:gdLst>
              <a:ahLst/>
              <a:cxnLst>
                <a:cxn ang="0">
                  <a:pos x="T0" y="T1"/>
                </a:cxn>
                <a:cxn ang="0">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24">
              <a:extLst>
                <a:ext uri="{FF2B5EF4-FFF2-40B4-BE49-F238E27FC236}">
                  <a16:creationId xmlns:a16="http://schemas.microsoft.com/office/drawing/2014/main" id="{FFBC04AC-2D27-2A47-8B0B-793879913383}"/>
                </a:ext>
              </a:extLst>
            </p:cNvPr>
            <p:cNvSpPr>
              <a:spLocks/>
            </p:cNvSpPr>
            <p:nvPr/>
          </p:nvSpPr>
          <p:spPr bwMode="auto">
            <a:xfrm>
              <a:off x="1524000" y="0"/>
              <a:ext cx="1036638" cy="1212850"/>
            </a:xfrm>
            <a:custGeom>
              <a:avLst/>
              <a:gdLst>
                <a:gd name="T0" fmla="*/ 218 w 218"/>
                <a:gd name="T1" fmla="*/ 0 h 255"/>
                <a:gd name="T2" fmla="*/ 0 w 218"/>
                <a:gd name="T3" fmla="*/ 255 h 255"/>
              </a:gdLst>
              <a:ahLst/>
              <a:cxnLst>
                <a:cxn ang="0">
                  <a:pos x="T0" y="T1"/>
                </a:cxn>
                <a:cxn ang="0">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5" name="Group 19">
            <a:extLst>
              <a:ext uri="{FF2B5EF4-FFF2-40B4-BE49-F238E27FC236}">
                <a16:creationId xmlns:a16="http://schemas.microsoft.com/office/drawing/2014/main" id="{39E62784-E784-A843-981A-BFAA2619E0D9}"/>
              </a:ext>
            </a:extLst>
          </p:cNvPr>
          <p:cNvGrpSpPr>
            <a:grpSpLocks/>
          </p:cNvGrpSpPr>
          <p:nvPr/>
        </p:nvGrpSpPr>
        <p:grpSpPr bwMode="auto">
          <a:xfrm>
            <a:off x="693738" y="1700213"/>
            <a:ext cx="3560762" cy="3470275"/>
            <a:chOff x="640080" y="1699589"/>
            <a:chExt cx="3286552" cy="3470421"/>
          </a:xfrm>
        </p:grpSpPr>
        <p:sp>
          <p:nvSpPr>
            <p:cNvPr id="26" name="Rectangle 20">
              <a:extLst>
                <a:ext uri="{FF2B5EF4-FFF2-40B4-BE49-F238E27FC236}">
                  <a16:creationId xmlns:a16="http://schemas.microsoft.com/office/drawing/2014/main" id="{35E940B9-FA30-0D4C-B772-C2F96F488816}"/>
                </a:ext>
              </a:extLst>
            </p:cNvPr>
            <p:cNvSpPr/>
            <p:nvPr/>
          </p:nvSpPr>
          <p:spPr>
            <a:xfrm>
              <a:off x="644475" y="1699589"/>
              <a:ext cx="3277761"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a:extLst>
                <a:ext uri="{FF2B5EF4-FFF2-40B4-BE49-F238E27FC236}">
                  <a16:creationId xmlns:a16="http://schemas.microsoft.com/office/drawing/2014/main" id="{9E0A5E14-E1C2-DD4B-A0C6-D47448E6E03A}"/>
                </a:ext>
              </a:extLst>
            </p:cNvPr>
            <p:cNvSpPr/>
            <p:nvPr/>
          </p:nvSpPr>
          <p:spPr>
            <a:xfrm rot="10800000">
              <a:off x="2125842" y="4896949"/>
              <a:ext cx="315028"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2">
              <a:extLst>
                <a:ext uri="{FF2B5EF4-FFF2-40B4-BE49-F238E27FC236}">
                  <a16:creationId xmlns:a16="http://schemas.microsoft.com/office/drawing/2014/main" id="{50F8CBA3-9361-7E4F-BCBC-30B89B879F83}"/>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6017" y="2349924"/>
            <a:ext cx="3371385" cy="2464952"/>
          </a:xfrm>
        </p:spPr>
        <p:txBody>
          <a:bodyPr/>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783661" y="803186"/>
            <a:ext cx="4432361" cy="5248622"/>
          </a:xfrm>
        </p:spPr>
        <p:txBody>
          <a:bodyPr anchor="ct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29" name="Date Placeholder 3">
            <a:extLst>
              <a:ext uri="{FF2B5EF4-FFF2-40B4-BE49-F238E27FC236}">
                <a16:creationId xmlns:a16="http://schemas.microsoft.com/office/drawing/2014/main" id="{A2F2A43B-E24B-E84E-A5FA-2AAC9F2348DC}"/>
              </a:ext>
            </a:extLst>
          </p:cNvPr>
          <p:cNvSpPr>
            <a:spLocks noGrp="1"/>
          </p:cNvSpPr>
          <p:nvPr>
            <p:ph type="dt" sz="half" idx="10"/>
          </p:nvPr>
        </p:nvSpPr>
        <p:spPr/>
        <p:txBody>
          <a:bodyPr/>
          <a:lstStyle>
            <a:lvl1pPr>
              <a:defRPr/>
            </a:lvl1pPr>
          </a:lstStyle>
          <a:p>
            <a:pPr>
              <a:defRPr/>
            </a:pPr>
            <a:endParaRPr lang="en-US" altLang="ja-JP"/>
          </a:p>
        </p:txBody>
      </p:sp>
      <p:sp>
        <p:nvSpPr>
          <p:cNvPr id="30" name="Footer Placeholder 4">
            <a:extLst>
              <a:ext uri="{FF2B5EF4-FFF2-40B4-BE49-F238E27FC236}">
                <a16:creationId xmlns:a16="http://schemas.microsoft.com/office/drawing/2014/main" id="{A0FC8A38-EBFD-BE46-8811-345E634A3E94}"/>
              </a:ext>
            </a:extLst>
          </p:cNvPr>
          <p:cNvSpPr>
            <a:spLocks noGrp="1"/>
          </p:cNvSpPr>
          <p:nvPr>
            <p:ph type="ftr" sz="quarter" idx="11"/>
          </p:nvPr>
        </p:nvSpPr>
        <p:spPr/>
        <p:txBody>
          <a:bodyPr/>
          <a:lstStyle>
            <a:lvl1pPr>
              <a:defRPr/>
            </a:lvl1pPr>
          </a:lstStyle>
          <a:p>
            <a:pPr>
              <a:defRPr/>
            </a:pPr>
            <a:endParaRPr lang="en-US" altLang="ja-JP"/>
          </a:p>
        </p:txBody>
      </p:sp>
      <p:sp>
        <p:nvSpPr>
          <p:cNvPr id="31" name="Slide Number Placeholder 5">
            <a:extLst>
              <a:ext uri="{FF2B5EF4-FFF2-40B4-BE49-F238E27FC236}">
                <a16:creationId xmlns:a16="http://schemas.microsoft.com/office/drawing/2014/main" id="{107C06E4-D4E9-1744-BAF2-785CB94C74DA}"/>
              </a:ext>
            </a:extLst>
          </p:cNvPr>
          <p:cNvSpPr>
            <a:spLocks noGrp="1"/>
          </p:cNvSpPr>
          <p:nvPr>
            <p:ph type="sldNum" sz="quarter" idx="12"/>
          </p:nvPr>
        </p:nvSpPr>
        <p:spPr/>
        <p:txBody>
          <a:bodyPr/>
          <a:lstStyle>
            <a:lvl1pPr>
              <a:defRPr/>
            </a:lvl1pPr>
          </a:lstStyle>
          <a:p>
            <a:pPr>
              <a:defRPr/>
            </a:pPr>
            <a:fld id="{168CD23F-0AED-7D4C-AB3D-E69076493879}" type="slidenum">
              <a:rPr lang="ja-JP" altLang="en-US"/>
              <a:pPr>
                <a:defRPr/>
              </a:pPr>
              <a:t>‹#›</a:t>
            </a:fld>
            <a:endParaRPr lang="en-US" altLang="ja-JP"/>
          </a:p>
        </p:txBody>
      </p:sp>
    </p:spTree>
    <p:extLst>
      <p:ext uri="{BB962C8B-B14F-4D97-AF65-F5344CB8AC3E}">
        <p14:creationId xmlns:p14="http://schemas.microsoft.com/office/powerpoint/2010/main" val="151448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Group 773">
            <a:extLst>
              <a:ext uri="{FF2B5EF4-FFF2-40B4-BE49-F238E27FC236}">
                <a16:creationId xmlns:a16="http://schemas.microsoft.com/office/drawing/2014/main" id="{389E3AD5-C20C-F44D-A887-3F77F40A5AB9}"/>
              </a:ext>
            </a:extLst>
          </p:cNvPr>
          <p:cNvGrpSpPr>
            <a:grpSpLocks/>
          </p:cNvGrpSpPr>
          <p:nvPr/>
        </p:nvGrpSpPr>
        <p:grpSpPr bwMode="auto">
          <a:xfrm>
            <a:off x="0" y="0"/>
            <a:ext cx="10352088" cy="6853238"/>
            <a:chOff x="1524000" y="0"/>
            <a:chExt cx="9555163" cy="6853238"/>
          </a:xfrm>
        </p:grpSpPr>
        <p:sp>
          <p:nvSpPr>
            <p:cNvPr id="5" name="Freeform 6">
              <a:extLst>
                <a:ext uri="{FF2B5EF4-FFF2-40B4-BE49-F238E27FC236}">
                  <a16:creationId xmlns:a16="http://schemas.microsoft.com/office/drawing/2014/main" id="{9501479C-77CD-8944-90B1-0ABE60BAB308}"/>
                </a:ext>
              </a:extLst>
            </p:cNvPr>
            <p:cNvSpPr>
              <a:spLocks/>
            </p:cNvSpPr>
            <p:nvPr/>
          </p:nvSpPr>
          <p:spPr bwMode="auto">
            <a:xfrm>
              <a:off x="1524000" y="1331913"/>
              <a:ext cx="7837488" cy="5521325"/>
            </a:xfrm>
            <a:custGeom>
              <a:avLst/>
              <a:gdLst>
                <a:gd name="T0" fmla="*/ 1362 w 1648"/>
                <a:gd name="T1" fmla="*/ 1161 h 1161"/>
                <a:gd name="T2" fmla="*/ 1097 w 1648"/>
                <a:gd name="T3" fmla="*/ 326 h 1161"/>
                <a:gd name="T4" fmla="*/ 470 w 1648"/>
                <a:gd name="T5" fmla="*/ 14 h 1161"/>
                <a:gd name="T6" fmla="*/ 0 w 1648"/>
                <a:gd name="T7" fmla="*/ 138 h 1161"/>
              </a:gdLst>
              <a:ahLst/>
              <a:cxnLst>
                <a:cxn ang="0">
                  <a:pos x="T0" y="T1"/>
                </a:cxn>
                <a:cxn ang="0">
                  <a:pos x="T2" y="T3"/>
                </a:cxn>
                <a:cxn ang="0">
                  <a:pos x="T4" y="T5"/>
                </a:cxn>
                <a:cxn ang="0">
                  <a:pos x="T6" y="T7"/>
                </a:cxn>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 name="Freeform 7">
              <a:extLst>
                <a:ext uri="{FF2B5EF4-FFF2-40B4-BE49-F238E27FC236}">
                  <a16:creationId xmlns:a16="http://schemas.microsoft.com/office/drawing/2014/main" id="{7FD9CE17-DCB6-2748-938C-00943B29B494}"/>
                </a:ext>
              </a:extLst>
            </p:cNvPr>
            <p:cNvSpPr>
              <a:spLocks/>
            </p:cNvSpPr>
            <p:nvPr/>
          </p:nvSpPr>
          <p:spPr bwMode="auto">
            <a:xfrm>
              <a:off x="1524000" y="5564188"/>
              <a:ext cx="1412875" cy="1284288"/>
            </a:xfrm>
            <a:custGeom>
              <a:avLst/>
              <a:gdLst>
                <a:gd name="T0" fmla="*/ 0 w 297"/>
                <a:gd name="T1" fmla="*/ 0 h 270"/>
                <a:gd name="T2" fmla="*/ 297 w 297"/>
                <a:gd name="T3" fmla="*/ 270 h 270"/>
              </a:gdLst>
              <a:ahLst/>
              <a:cxnLst>
                <a:cxn ang="0">
                  <a:pos x="T0" y="T1"/>
                </a:cxn>
                <a:cxn ang="0">
                  <a:pos x="T2" y="T3"/>
                </a:cxn>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8">
              <a:extLst>
                <a:ext uri="{FF2B5EF4-FFF2-40B4-BE49-F238E27FC236}">
                  <a16:creationId xmlns:a16="http://schemas.microsoft.com/office/drawing/2014/main" id="{624FE2C1-221F-E147-97A7-FE7AD1A6413B}"/>
                </a:ext>
              </a:extLst>
            </p:cNvPr>
            <p:cNvSpPr>
              <a:spLocks/>
            </p:cNvSpPr>
            <p:nvPr/>
          </p:nvSpPr>
          <p:spPr bwMode="auto">
            <a:xfrm>
              <a:off x="1524000" y="2030413"/>
              <a:ext cx="6510338" cy="4813300"/>
            </a:xfrm>
            <a:custGeom>
              <a:avLst/>
              <a:gdLst>
                <a:gd name="T0" fmla="*/ 845 w 1369"/>
                <a:gd name="T1" fmla="*/ 1012 h 1012"/>
                <a:gd name="T2" fmla="*/ 1263 w 1369"/>
                <a:gd name="T3" fmla="*/ 588 h 1012"/>
                <a:gd name="T4" fmla="*/ 602 w 1369"/>
                <a:gd name="T5" fmla="*/ 49 h 1012"/>
                <a:gd name="T6" fmla="*/ 0 w 1369"/>
                <a:gd name="T7" fmla="*/ 280 h 1012"/>
              </a:gdLst>
              <a:ahLst/>
              <a:cxnLst>
                <a:cxn ang="0">
                  <a:pos x="T0" y="T1"/>
                </a:cxn>
                <a:cxn ang="0">
                  <a:pos x="T2" y="T3"/>
                </a:cxn>
                <a:cxn ang="0">
                  <a:pos x="T4" y="T5"/>
                </a:cxn>
                <a:cxn ang="0">
                  <a:pos x="T6" y="T7"/>
                </a:cxn>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9">
              <a:extLst>
                <a:ext uri="{FF2B5EF4-FFF2-40B4-BE49-F238E27FC236}">
                  <a16:creationId xmlns:a16="http://schemas.microsoft.com/office/drawing/2014/main" id="{DAE101DE-0F9A-E74A-A7FF-68C4731B0743}"/>
                </a:ext>
              </a:extLst>
            </p:cNvPr>
            <p:cNvSpPr>
              <a:spLocks/>
            </p:cNvSpPr>
            <p:nvPr/>
          </p:nvSpPr>
          <p:spPr bwMode="auto">
            <a:xfrm>
              <a:off x="1528763" y="6207125"/>
              <a:ext cx="717550" cy="646113"/>
            </a:xfrm>
            <a:custGeom>
              <a:avLst/>
              <a:gdLst>
                <a:gd name="T0" fmla="*/ 0 w 151"/>
                <a:gd name="T1" fmla="*/ 0 h 136"/>
                <a:gd name="T2" fmla="*/ 151 w 151"/>
                <a:gd name="T3" fmla="*/ 136 h 136"/>
              </a:gdLst>
              <a:ahLst/>
              <a:cxnLst>
                <a:cxn ang="0">
                  <a:pos x="T0" y="T1"/>
                </a:cxn>
                <a:cxn ang="0">
                  <a:pos x="T2" y="T3"/>
                </a:cxn>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10">
              <a:extLst>
                <a:ext uri="{FF2B5EF4-FFF2-40B4-BE49-F238E27FC236}">
                  <a16:creationId xmlns:a16="http://schemas.microsoft.com/office/drawing/2014/main" id="{54812F43-F195-0244-B62B-53C5D060B6FD}"/>
                </a:ext>
              </a:extLst>
            </p:cNvPr>
            <p:cNvSpPr>
              <a:spLocks/>
            </p:cNvSpPr>
            <p:nvPr/>
          </p:nvSpPr>
          <p:spPr bwMode="auto">
            <a:xfrm>
              <a:off x="1524000" y="1806575"/>
              <a:ext cx="6753225" cy="5046663"/>
            </a:xfrm>
            <a:custGeom>
              <a:avLst/>
              <a:gdLst>
                <a:gd name="T0" fmla="*/ 1034 w 1420"/>
                <a:gd name="T1" fmla="*/ 1061 h 1061"/>
                <a:gd name="T2" fmla="*/ 1345 w 1420"/>
                <a:gd name="T3" fmla="*/ 845 h 1061"/>
                <a:gd name="T4" fmla="*/ 1249 w 1420"/>
                <a:gd name="T5" fmla="*/ 466 h 1061"/>
                <a:gd name="T6" fmla="*/ 530 w 1420"/>
                <a:gd name="T7" fmla="*/ 23 h 1061"/>
                <a:gd name="T8" fmla="*/ 0 w 1420"/>
                <a:gd name="T9" fmla="*/ 225 h 1061"/>
              </a:gdLst>
              <a:ahLst/>
              <a:cxnLst>
                <a:cxn ang="0">
                  <a:pos x="T0" y="T1"/>
                </a:cxn>
                <a:cxn ang="0">
                  <a:pos x="T2" y="T3"/>
                </a:cxn>
                <a:cxn ang="0">
                  <a:pos x="T4" y="T5"/>
                </a:cxn>
                <a:cxn ang="0">
                  <a:pos x="T6" y="T7"/>
                </a:cxn>
                <a:cxn ang="0">
                  <a:pos x="T8" y="T9"/>
                </a:cxn>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11">
              <a:extLst>
                <a:ext uri="{FF2B5EF4-FFF2-40B4-BE49-F238E27FC236}">
                  <a16:creationId xmlns:a16="http://schemas.microsoft.com/office/drawing/2014/main" id="{C5F657E4-4B3E-FD43-A241-161CB4D616CE}"/>
                </a:ext>
              </a:extLst>
            </p:cNvPr>
            <p:cNvSpPr>
              <a:spLocks/>
            </p:cNvSpPr>
            <p:nvPr/>
          </p:nvSpPr>
          <p:spPr bwMode="auto">
            <a:xfrm>
              <a:off x="1524000" y="669925"/>
              <a:ext cx="8797925" cy="6183313"/>
            </a:xfrm>
            <a:custGeom>
              <a:avLst/>
              <a:gdLst>
                <a:gd name="T0" fmla="*/ 1552 w 1850"/>
                <a:gd name="T1" fmla="*/ 1300 h 1300"/>
                <a:gd name="T2" fmla="*/ 1288 w 1850"/>
                <a:gd name="T3" fmla="*/ 447 h 1300"/>
                <a:gd name="T4" fmla="*/ 559 w 1850"/>
                <a:gd name="T5" fmla="*/ 37 h 1300"/>
                <a:gd name="T6" fmla="*/ 0 w 1850"/>
                <a:gd name="T7" fmla="*/ 131 h 1300"/>
              </a:gdLst>
              <a:ahLst/>
              <a:cxnLst>
                <a:cxn ang="0">
                  <a:pos x="T0" y="T1"/>
                </a:cxn>
                <a:cxn ang="0">
                  <a:pos x="T2" y="T3"/>
                </a:cxn>
                <a:cxn ang="0">
                  <a:pos x="T4" y="T5"/>
                </a:cxn>
                <a:cxn ang="0">
                  <a:pos x="T6" y="T7"/>
                </a:cxn>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2">
              <a:extLst>
                <a:ext uri="{FF2B5EF4-FFF2-40B4-BE49-F238E27FC236}">
                  <a16:creationId xmlns:a16="http://schemas.microsoft.com/office/drawing/2014/main" id="{FDD0A456-A43C-8740-9D0D-9D09BAD511E3}"/>
                </a:ext>
              </a:extLst>
            </p:cNvPr>
            <p:cNvSpPr>
              <a:spLocks/>
            </p:cNvSpPr>
            <p:nvPr/>
          </p:nvSpPr>
          <p:spPr bwMode="auto">
            <a:xfrm>
              <a:off x="1524000" y="119063"/>
              <a:ext cx="9555163" cy="6734175"/>
            </a:xfrm>
            <a:custGeom>
              <a:avLst/>
              <a:gdLst>
                <a:gd name="T0" fmla="*/ 1725 w 2009"/>
                <a:gd name="T1" fmla="*/ 1416 h 1416"/>
                <a:gd name="T2" fmla="*/ 1492 w 2009"/>
                <a:gd name="T3" fmla="*/ 565 h 1416"/>
                <a:gd name="T4" fmla="*/ 635 w 2009"/>
                <a:gd name="T5" fmla="*/ 61 h 1416"/>
                <a:gd name="T6" fmla="*/ 0 w 2009"/>
                <a:gd name="T7" fmla="*/ 107 h 1416"/>
              </a:gdLst>
              <a:ahLst/>
              <a:cxnLst>
                <a:cxn ang="0">
                  <a:pos x="T0" y="T1"/>
                </a:cxn>
                <a:cxn ang="0">
                  <a:pos x="T2" y="T3"/>
                </a:cxn>
                <a:cxn ang="0">
                  <a:pos x="T4" y="T5"/>
                </a:cxn>
                <a:cxn ang="0">
                  <a:pos x="T6" y="T7"/>
                </a:cxn>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3">
              <a:extLst>
                <a:ext uri="{FF2B5EF4-FFF2-40B4-BE49-F238E27FC236}">
                  <a16:creationId xmlns:a16="http://schemas.microsoft.com/office/drawing/2014/main" id="{437FF9BB-14B6-7D42-850A-8A1A555AF826}"/>
                </a:ext>
              </a:extLst>
            </p:cNvPr>
            <p:cNvSpPr>
              <a:spLocks/>
            </p:cNvSpPr>
            <p:nvPr/>
          </p:nvSpPr>
          <p:spPr bwMode="auto">
            <a:xfrm>
              <a:off x="5419725" y="4763"/>
              <a:ext cx="5216525" cy="5368925"/>
            </a:xfrm>
            <a:custGeom>
              <a:avLst/>
              <a:gdLst>
                <a:gd name="T0" fmla="*/ 1097 w 1097"/>
                <a:gd name="T1" fmla="*/ 1129 h 1129"/>
                <a:gd name="T2" fmla="*/ 709 w 1097"/>
                <a:gd name="T3" fmla="*/ 551 h 1129"/>
                <a:gd name="T4" fmla="*/ 0 w 1097"/>
                <a:gd name="T5" fmla="*/ 0 h 1129"/>
              </a:gdLst>
              <a:ahLst/>
              <a:cxnLst>
                <a:cxn ang="0">
                  <a:pos x="T0" y="T1"/>
                </a:cxn>
                <a:cxn ang="0">
                  <a:pos x="T2" y="T3"/>
                </a:cxn>
                <a:cxn ang="0">
                  <a:pos x="T4" y="T5"/>
                </a:cxn>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5">
              <a:extLst>
                <a:ext uri="{FF2B5EF4-FFF2-40B4-BE49-F238E27FC236}">
                  <a16:creationId xmlns:a16="http://schemas.microsoft.com/office/drawing/2014/main" id="{F96315F9-8D3E-7644-ABDA-A0281B6B85FE}"/>
                </a:ext>
              </a:extLst>
            </p:cNvPr>
            <p:cNvSpPr>
              <a:spLocks/>
            </p:cNvSpPr>
            <p:nvPr/>
          </p:nvSpPr>
          <p:spPr bwMode="auto">
            <a:xfrm>
              <a:off x="5813425" y="4763"/>
              <a:ext cx="4832350" cy="4822825"/>
            </a:xfrm>
            <a:custGeom>
              <a:avLst/>
              <a:gdLst>
                <a:gd name="T0" fmla="*/ 1016 w 1016"/>
                <a:gd name="T1" fmla="*/ 1014 h 1014"/>
                <a:gd name="T2" fmla="*/ 698 w 1016"/>
                <a:gd name="T3" fmla="*/ 577 h 1014"/>
                <a:gd name="T4" fmla="*/ 0 w 1016"/>
                <a:gd name="T5" fmla="*/ 0 h 1014"/>
              </a:gdLst>
              <a:ahLst/>
              <a:cxnLst>
                <a:cxn ang="0">
                  <a:pos x="T0" y="T1"/>
                </a:cxn>
                <a:cxn ang="0">
                  <a:pos x="T2" y="T3"/>
                </a:cxn>
                <a:cxn ang="0">
                  <a:pos x="T4" y="T5"/>
                </a:cxn>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6">
              <a:extLst>
                <a:ext uri="{FF2B5EF4-FFF2-40B4-BE49-F238E27FC236}">
                  <a16:creationId xmlns:a16="http://schemas.microsoft.com/office/drawing/2014/main" id="{0A73A283-B929-A442-BE14-832CE9D5070E}"/>
                </a:ext>
              </a:extLst>
            </p:cNvPr>
            <p:cNvSpPr>
              <a:spLocks/>
            </p:cNvSpPr>
            <p:nvPr/>
          </p:nvSpPr>
          <p:spPr bwMode="auto">
            <a:xfrm>
              <a:off x="6003925" y="4763"/>
              <a:ext cx="4641850" cy="4598988"/>
            </a:xfrm>
            <a:custGeom>
              <a:avLst/>
              <a:gdLst>
                <a:gd name="T0" fmla="*/ 976 w 976"/>
                <a:gd name="T1" fmla="*/ 967 h 967"/>
                <a:gd name="T2" fmla="*/ 686 w 976"/>
                <a:gd name="T3" fmla="*/ 580 h 967"/>
                <a:gd name="T4" fmla="*/ 0 w 976"/>
                <a:gd name="T5" fmla="*/ 0 h 967"/>
              </a:gdLst>
              <a:ahLst/>
              <a:cxnLst>
                <a:cxn ang="0">
                  <a:pos x="T0" y="T1"/>
                </a:cxn>
                <a:cxn ang="0">
                  <a:pos x="T2" y="T3"/>
                </a:cxn>
                <a:cxn ang="0">
                  <a:pos x="T4" y="T5"/>
                </a:cxn>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7">
              <a:extLst>
                <a:ext uri="{FF2B5EF4-FFF2-40B4-BE49-F238E27FC236}">
                  <a16:creationId xmlns:a16="http://schemas.microsoft.com/office/drawing/2014/main" id="{9C065943-D902-3E4B-98C3-745FC9E95396}"/>
                </a:ext>
              </a:extLst>
            </p:cNvPr>
            <p:cNvSpPr>
              <a:spLocks/>
            </p:cNvSpPr>
            <p:nvPr/>
          </p:nvSpPr>
          <p:spPr bwMode="auto">
            <a:xfrm>
              <a:off x="6203950" y="0"/>
              <a:ext cx="4441825" cy="4237038"/>
            </a:xfrm>
            <a:custGeom>
              <a:avLst/>
              <a:gdLst>
                <a:gd name="T0" fmla="*/ 934 w 934"/>
                <a:gd name="T1" fmla="*/ 891 h 891"/>
                <a:gd name="T2" fmla="*/ 705 w 934"/>
                <a:gd name="T3" fmla="*/ 599 h 891"/>
                <a:gd name="T4" fmla="*/ 0 w 934"/>
                <a:gd name="T5" fmla="*/ 0 h 891"/>
              </a:gdLst>
              <a:ahLst/>
              <a:cxnLst>
                <a:cxn ang="0">
                  <a:pos x="T0" y="T1"/>
                </a:cxn>
                <a:cxn ang="0">
                  <a:pos x="T2" y="T3"/>
                </a:cxn>
                <a:cxn ang="0">
                  <a:pos x="T4" y="T5"/>
                </a:cxn>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8">
              <a:extLst>
                <a:ext uri="{FF2B5EF4-FFF2-40B4-BE49-F238E27FC236}">
                  <a16:creationId xmlns:a16="http://schemas.microsoft.com/office/drawing/2014/main" id="{3E4B3E2B-232F-8644-BA5F-3347D02B2122}"/>
                </a:ext>
              </a:extLst>
            </p:cNvPr>
            <p:cNvSpPr>
              <a:spLocks/>
            </p:cNvSpPr>
            <p:nvPr/>
          </p:nvSpPr>
          <p:spPr bwMode="auto">
            <a:xfrm>
              <a:off x="6456363" y="4763"/>
              <a:ext cx="4179888" cy="3986213"/>
            </a:xfrm>
            <a:custGeom>
              <a:avLst/>
              <a:gdLst>
                <a:gd name="T0" fmla="*/ 879 w 879"/>
                <a:gd name="T1" fmla="*/ 838 h 838"/>
                <a:gd name="T2" fmla="*/ 698 w 879"/>
                <a:gd name="T3" fmla="*/ 611 h 838"/>
                <a:gd name="T4" fmla="*/ 0 w 879"/>
                <a:gd name="T5" fmla="*/ 0 h 838"/>
              </a:gdLst>
              <a:ahLst/>
              <a:cxnLst>
                <a:cxn ang="0">
                  <a:pos x="T0" y="T1"/>
                </a:cxn>
                <a:cxn ang="0">
                  <a:pos x="T2" y="T3"/>
                </a:cxn>
                <a:cxn ang="0">
                  <a:pos x="T4" y="T5"/>
                </a:cxn>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9">
              <a:extLst>
                <a:ext uri="{FF2B5EF4-FFF2-40B4-BE49-F238E27FC236}">
                  <a16:creationId xmlns:a16="http://schemas.microsoft.com/office/drawing/2014/main" id="{BACA44A8-066E-7844-B904-67BE703072A0}"/>
                </a:ext>
              </a:extLst>
            </p:cNvPr>
            <p:cNvSpPr>
              <a:spLocks/>
            </p:cNvSpPr>
            <p:nvPr/>
          </p:nvSpPr>
          <p:spPr bwMode="auto">
            <a:xfrm>
              <a:off x="6869113" y="4763"/>
              <a:ext cx="3776663" cy="3838575"/>
            </a:xfrm>
            <a:custGeom>
              <a:avLst/>
              <a:gdLst>
                <a:gd name="T0" fmla="*/ 794 w 794"/>
                <a:gd name="T1" fmla="*/ 807 h 807"/>
                <a:gd name="T2" fmla="*/ 648 w 794"/>
                <a:gd name="T3" fmla="*/ 617 h 807"/>
                <a:gd name="T4" fmla="*/ 0 w 794"/>
                <a:gd name="T5" fmla="*/ 0 h 807"/>
              </a:gdLst>
              <a:ahLst/>
              <a:cxnLst>
                <a:cxn ang="0">
                  <a:pos x="T0" y="T1"/>
                </a:cxn>
                <a:cxn ang="0">
                  <a:pos x="T2" y="T3"/>
                </a:cxn>
                <a:cxn ang="0">
                  <a:pos x="T4" y="T5"/>
                </a:cxn>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20">
              <a:extLst>
                <a:ext uri="{FF2B5EF4-FFF2-40B4-BE49-F238E27FC236}">
                  <a16:creationId xmlns:a16="http://schemas.microsoft.com/office/drawing/2014/main" id="{380F427A-D450-0448-992B-DC22A112A907}"/>
                </a:ext>
              </a:extLst>
            </p:cNvPr>
            <p:cNvSpPr>
              <a:spLocks/>
            </p:cNvSpPr>
            <p:nvPr/>
          </p:nvSpPr>
          <p:spPr bwMode="auto">
            <a:xfrm>
              <a:off x="8758238" y="4763"/>
              <a:ext cx="1887538" cy="1355725"/>
            </a:xfrm>
            <a:custGeom>
              <a:avLst/>
              <a:gdLst>
                <a:gd name="T0" fmla="*/ 397 w 397"/>
                <a:gd name="T1" fmla="*/ 285 h 285"/>
                <a:gd name="T2" fmla="*/ 0 w 397"/>
                <a:gd name="T3" fmla="*/ 0 h 285"/>
              </a:gdLst>
              <a:ahLst/>
              <a:cxnLst>
                <a:cxn ang="0">
                  <a:pos x="T0" y="T1"/>
                </a:cxn>
                <a:cxn ang="0">
                  <a:pos x="T2" y="T3"/>
                </a:cxn>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21">
              <a:extLst>
                <a:ext uri="{FF2B5EF4-FFF2-40B4-BE49-F238E27FC236}">
                  <a16:creationId xmlns:a16="http://schemas.microsoft.com/office/drawing/2014/main" id="{1E03A79D-7472-DB45-B712-DD266B9DC17C}"/>
                </a:ext>
              </a:extLst>
            </p:cNvPr>
            <p:cNvSpPr>
              <a:spLocks/>
            </p:cNvSpPr>
            <p:nvPr/>
          </p:nvSpPr>
          <p:spPr bwMode="auto">
            <a:xfrm>
              <a:off x="9223375" y="9525"/>
              <a:ext cx="1422400" cy="1108075"/>
            </a:xfrm>
            <a:custGeom>
              <a:avLst/>
              <a:gdLst>
                <a:gd name="T0" fmla="*/ 299 w 299"/>
                <a:gd name="T1" fmla="*/ 233 h 233"/>
                <a:gd name="T2" fmla="*/ 0 w 299"/>
                <a:gd name="T3" fmla="*/ 0 h 233"/>
              </a:gdLst>
              <a:ahLst/>
              <a:cxnLst>
                <a:cxn ang="0">
                  <a:pos x="T0" y="T1"/>
                </a:cxn>
                <a:cxn ang="0">
                  <a:pos x="T2" y="T3"/>
                </a:cxn>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2">
              <a:extLst>
                <a:ext uri="{FF2B5EF4-FFF2-40B4-BE49-F238E27FC236}">
                  <a16:creationId xmlns:a16="http://schemas.microsoft.com/office/drawing/2014/main" id="{76A4C629-CFE4-CA40-8D4D-D2511E23C2F8}"/>
                </a:ext>
              </a:extLst>
            </p:cNvPr>
            <p:cNvSpPr>
              <a:spLocks/>
            </p:cNvSpPr>
            <p:nvPr/>
          </p:nvSpPr>
          <p:spPr bwMode="auto">
            <a:xfrm>
              <a:off x="10009188" y="4763"/>
              <a:ext cx="636588" cy="361950"/>
            </a:xfrm>
            <a:custGeom>
              <a:avLst/>
              <a:gdLst>
                <a:gd name="T0" fmla="*/ 0 w 134"/>
                <a:gd name="T1" fmla="*/ 0 h 76"/>
                <a:gd name="T2" fmla="*/ 134 w 134"/>
                <a:gd name="T3" fmla="*/ 76 h 76"/>
              </a:gdLst>
              <a:ahLst/>
              <a:cxnLst>
                <a:cxn ang="0">
                  <a:pos x="T0" y="T1"/>
                </a:cxn>
                <a:cxn ang="0">
                  <a:pos x="T2" y="T3"/>
                </a:cxn>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1" name="Group 6">
            <a:extLst>
              <a:ext uri="{FF2B5EF4-FFF2-40B4-BE49-F238E27FC236}">
                <a16:creationId xmlns:a16="http://schemas.microsoft.com/office/drawing/2014/main" id="{F9AC590A-2ED3-8640-90ED-0F26611F296F}"/>
              </a:ext>
            </a:extLst>
          </p:cNvPr>
          <p:cNvGrpSpPr>
            <a:grpSpLocks/>
          </p:cNvGrpSpPr>
          <p:nvPr/>
        </p:nvGrpSpPr>
        <p:grpSpPr bwMode="auto">
          <a:xfrm>
            <a:off x="2603500" y="1158875"/>
            <a:ext cx="4678363" cy="4537075"/>
            <a:chOff x="2403476" y="1158902"/>
            <a:chExt cx="4317684" cy="4537816"/>
          </a:xfrm>
        </p:grpSpPr>
        <p:sp>
          <p:nvSpPr>
            <p:cNvPr id="22" name="Rectangle 27">
              <a:extLst>
                <a:ext uri="{FF2B5EF4-FFF2-40B4-BE49-F238E27FC236}">
                  <a16:creationId xmlns:a16="http://schemas.microsoft.com/office/drawing/2014/main" id="{D4CD5BB6-36AB-004A-A7BA-7B91E418124E}"/>
                </a:ext>
              </a:extLst>
            </p:cNvPr>
            <p:cNvSpPr/>
            <p:nvPr/>
          </p:nvSpPr>
          <p:spPr>
            <a:xfrm>
              <a:off x="2403476" y="1158902"/>
              <a:ext cx="4317684" cy="731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9">
              <a:extLst>
                <a:ext uri="{FF2B5EF4-FFF2-40B4-BE49-F238E27FC236}">
                  <a16:creationId xmlns:a16="http://schemas.microsoft.com/office/drawing/2014/main" id="{277EC5D2-664E-254F-9124-9B7D151A3067}"/>
                </a:ext>
              </a:extLst>
            </p:cNvPr>
            <p:cNvSpPr/>
            <p:nvPr/>
          </p:nvSpPr>
          <p:spPr>
            <a:xfrm>
              <a:off x="2403476" y="1963896"/>
              <a:ext cx="4317684" cy="3383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8">
              <a:extLst>
                <a:ext uri="{FF2B5EF4-FFF2-40B4-BE49-F238E27FC236}">
                  <a16:creationId xmlns:a16="http://schemas.microsoft.com/office/drawing/2014/main" id="{3E8E06FE-5E4B-A741-B30F-CCD21735EB1A}"/>
                </a:ext>
              </a:extLst>
            </p:cNvPr>
            <p:cNvSpPr/>
            <p:nvPr/>
          </p:nvSpPr>
          <p:spPr>
            <a:xfrm rot="10800000">
              <a:off x="4359400" y="5345824"/>
              <a:ext cx="405835" cy="350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685744" y="2028827"/>
            <a:ext cx="4509865" cy="1732474"/>
          </a:xfrm>
        </p:spPr>
        <p:txBody>
          <a:bodyPr bIns="0" anchor="b"/>
          <a:lstStyle>
            <a:lvl1pPr algn="ctr">
              <a:defRPr sz="3600">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85744" y="3843339"/>
            <a:ext cx="4509865" cy="1426097"/>
          </a:xfrm>
        </p:spPr>
        <p:txBody>
          <a:bodyPr tIns="0"/>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25" name="Date Placeholder 3">
            <a:extLst>
              <a:ext uri="{FF2B5EF4-FFF2-40B4-BE49-F238E27FC236}">
                <a16:creationId xmlns:a16="http://schemas.microsoft.com/office/drawing/2014/main" id="{EF5F2600-02EE-4246-AA14-6D09233FE234}"/>
              </a:ext>
            </a:extLst>
          </p:cNvPr>
          <p:cNvSpPr>
            <a:spLocks noGrp="1"/>
          </p:cNvSpPr>
          <p:nvPr>
            <p:ph type="dt" sz="half" idx="10"/>
          </p:nvPr>
        </p:nvSpPr>
        <p:spPr/>
        <p:txBody>
          <a:bodyPr/>
          <a:lstStyle>
            <a:lvl1pPr>
              <a:defRPr/>
            </a:lvl1pPr>
          </a:lstStyle>
          <a:p>
            <a:pPr>
              <a:defRPr/>
            </a:pPr>
            <a:endParaRPr lang="en-US" altLang="ja-JP"/>
          </a:p>
        </p:txBody>
      </p:sp>
      <p:sp>
        <p:nvSpPr>
          <p:cNvPr id="26" name="Footer Placeholder 4">
            <a:extLst>
              <a:ext uri="{FF2B5EF4-FFF2-40B4-BE49-F238E27FC236}">
                <a16:creationId xmlns:a16="http://schemas.microsoft.com/office/drawing/2014/main" id="{29216BAC-0A5C-3C4B-A844-D59D7ADA8D04}"/>
              </a:ext>
            </a:extLst>
          </p:cNvPr>
          <p:cNvSpPr>
            <a:spLocks noGrp="1"/>
          </p:cNvSpPr>
          <p:nvPr>
            <p:ph type="ftr" sz="quarter" idx="11"/>
          </p:nvPr>
        </p:nvSpPr>
        <p:spPr/>
        <p:txBody>
          <a:bodyPr/>
          <a:lstStyle>
            <a:lvl1pPr algn="ctr">
              <a:defRPr/>
            </a:lvl1pPr>
          </a:lstStyle>
          <a:p>
            <a:pPr>
              <a:defRPr/>
            </a:pPr>
            <a:endParaRPr lang="en-US" altLang="ja-JP"/>
          </a:p>
        </p:txBody>
      </p:sp>
      <p:sp>
        <p:nvSpPr>
          <p:cNvPr id="27" name="Slide Number Placeholder 5">
            <a:extLst>
              <a:ext uri="{FF2B5EF4-FFF2-40B4-BE49-F238E27FC236}">
                <a16:creationId xmlns:a16="http://schemas.microsoft.com/office/drawing/2014/main" id="{E9D507D8-521C-094D-AF3E-20E76CB5F528}"/>
              </a:ext>
            </a:extLst>
          </p:cNvPr>
          <p:cNvSpPr>
            <a:spLocks noGrp="1"/>
          </p:cNvSpPr>
          <p:nvPr>
            <p:ph type="sldNum" sz="quarter" idx="12"/>
          </p:nvPr>
        </p:nvSpPr>
        <p:spPr/>
        <p:txBody>
          <a:bodyPr/>
          <a:lstStyle>
            <a:lvl1pPr>
              <a:defRPr/>
            </a:lvl1pPr>
          </a:lstStyle>
          <a:p>
            <a:pPr>
              <a:defRPr/>
            </a:pPr>
            <a:fld id="{7CAE1DE1-4E2C-9A42-A422-0CD6F061DFE8}" type="slidenum">
              <a:rPr lang="ja-JP" altLang="en-US"/>
              <a:pPr>
                <a:defRPr/>
              </a:pPr>
              <a:t>‹#›</a:t>
            </a:fld>
            <a:endParaRPr lang="en-US" altLang="ja-JP"/>
          </a:p>
        </p:txBody>
      </p:sp>
    </p:spTree>
    <p:extLst>
      <p:ext uri="{BB962C8B-B14F-4D97-AF65-F5344CB8AC3E}">
        <p14:creationId xmlns:p14="http://schemas.microsoft.com/office/powerpoint/2010/main" val="4183718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Group 40">
            <a:extLst>
              <a:ext uri="{FF2B5EF4-FFF2-40B4-BE49-F238E27FC236}">
                <a16:creationId xmlns:a16="http://schemas.microsoft.com/office/drawing/2014/main" id="{A4BF07F5-7E7E-0840-8778-7022F0691540}"/>
              </a:ext>
            </a:extLst>
          </p:cNvPr>
          <p:cNvGrpSpPr>
            <a:grpSpLocks/>
          </p:cNvGrpSpPr>
          <p:nvPr/>
        </p:nvGrpSpPr>
        <p:grpSpPr bwMode="auto">
          <a:xfrm>
            <a:off x="-309563" y="0"/>
            <a:ext cx="10206038" cy="6858000"/>
            <a:chOff x="1243013" y="0"/>
            <a:chExt cx="9402763" cy="6858001"/>
          </a:xfrm>
        </p:grpSpPr>
        <p:sp>
          <p:nvSpPr>
            <p:cNvPr id="6" name="Freeform 5">
              <a:extLst>
                <a:ext uri="{FF2B5EF4-FFF2-40B4-BE49-F238E27FC236}">
                  <a16:creationId xmlns:a16="http://schemas.microsoft.com/office/drawing/2014/main" id="{0703C660-80E8-E649-BCFD-84F0C30C6D39}"/>
                </a:ext>
              </a:extLst>
            </p:cNvPr>
            <p:cNvSpPr>
              <a:spLocks/>
            </p:cNvSpPr>
            <p:nvPr/>
          </p:nvSpPr>
          <p:spPr bwMode="auto">
            <a:xfrm>
              <a:off x="2289175" y="0"/>
              <a:ext cx="3867150" cy="6848475"/>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6">
              <a:extLst>
                <a:ext uri="{FF2B5EF4-FFF2-40B4-BE49-F238E27FC236}">
                  <a16:creationId xmlns:a16="http://schemas.microsoft.com/office/drawing/2014/main" id="{3BF0CEAF-218C-854F-8597-629E37961D01}"/>
                </a:ext>
              </a:extLst>
            </p:cNvPr>
            <p:cNvSpPr>
              <a:spLocks/>
            </p:cNvSpPr>
            <p:nvPr/>
          </p:nvSpPr>
          <p:spPr bwMode="auto">
            <a:xfrm>
              <a:off x="9604375" y="9525"/>
              <a:ext cx="1041400" cy="328613"/>
            </a:xfrm>
            <a:custGeom>
              <a:avLst/>
              <a:gdLst>
                <a:gd name="T0" fmla="*/ 219 w 219"/>
                <a:gd name="T1" fmla="*/ 69 h 69"/>
                <a:gd name="T2" fmla="*/ 0 w 219"/>
                <a:gd name="T3" fmla="*/ 0 h 69"/>
              </a:gdLst>
              <a:ahLst/>
              <a:cxnLst>
                <a:cxn ang="0">
                  <a:pos x="T0" y="T1"/>
                </a:cxn>
                <a:cxn ang="0">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7">
              <a:extLst>
                <a:ext uri="{FF2B5EF4-FFF2-40B4-BE49-F238E27FC236}">
                  <a16:creationId xmlns:a16="http://schemas.microsoft.com/office/drawing/2014/main" id="{C46C38CF-6B51-DB4C-A248-631D566B118F}"/>
                </a:ext>
              </a:extLst>
            </p:cNvPr>
            <p:cNvSpPr>
              <a:spLocks/>
            </p:cNvSpPr>
            <p:nvPr/>
          </p:nvSpPr>
          <p:spPr bwMode="auto">
            <a:xfrm>
              <a:off x="9223375" y="5578475"/>
              <a:ext cx="1422400" cy="1270000"/>
            </a:xfrm>
            <a:custGeom>
              <a:avLst/>
              <a:gdLst>
                <a:gd name="T0" fmla="*/ 0 w 299"/>
                <a:gd name="T1" fmla="*/ 267 h 267"/>
                <a:gd name="T2" fmla="*/ 299 w 299"/>
                <a:gd name="T3" fmla="*/ 0 h 267"/>
              </a:gdLst>
              <a:ahLst/>
              <a:cxnLst>
                <a:cxn ang="0">
                  <a:pos x="T0" y="T1"/>
                </a:cxn>
                <a:cxn ang="0">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8">
              <a:extLst>
                <a:ext uri="{FF2B5EF4-FFF2-40B4-BE49-F238E27FC236}">
                  <a16:creationId xmlns:a16="http://schemas.microsoft.com/office/drawing/2014/main" id="{FFBCAF0A-862C-C54F-8A10-0EF59029AEB2}"/>
                </a:ext>
              </a:extLst>
            </p:cNvPr>
            <p:cNvSpPr>
              <a:spLocks/>
            </p:cNvSpPr>
            <p:nvPr/>
          </p:nvSpPr>
          <p:spPr bwMode="auto">
            <a:xfrm>
              <a:off x="2103438" y="0"/>
              <a:ext cx="3681413" cy="6848475"/>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9">
              <a:extLst>
                <a:ext uri="{FF2B5EF4-FFF2-40B4-BE49-F238E27FC236}">
                  <a16:creationId xmlns:a16="http://schemas.microsoft.com/office/drawing/2014/main" id="{8D0C00DA-775B-A843-B2AD-AB548175DA6B}"/>
                </a:ext>
              </a:extLst>
            </p:cNvPr>
            <p:cNvSpPr>
              <a:spLocks/>
            </p:cNvSpPr>
            <p:nvPr/>
          </p:nvSpPr>
          <p:spPr bwMode="auto">
            <a:xfrm>
              <a:off x="10179050" y="9525"/>
              <a:ext cx="466725" cy="157163"/>
            </a:xfrm>
            <a:custGeom>
              <a:avLst/>
              <a:gdLst>
                <a:gd name="T0" fmla="*/ 98 w 98"/>
                <a:gd name="T1" fmla="*/ 33 h 33"/>
                <a:gd name="T2" fmla="*/ 0 w 98"/>
                <a:gd name="T3" fmla="*/ 0 h 33"/>
              </a:gdLst>
              <a:ahLst/>
              <a:cxnLst>
                <a:cxn ang="0">
                  <a:pos x="T0" y="T1"/>
                </a:cxn>
                <a:cxn ang="0">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0">
              <a:extLst>
                <a:ext uri="{FF2B5EF4-FFF2-40B4-BE49-F238E27FC236}">
                  <a16:creationId xmlns:a16="http://schemas.microsoft.com/office/drawing/2014/main" id="{DCCCA7CA-ABE0-DE4F-AB21-B2454F236CEF}"/>
                </a:ext>
              </a:extLst>
            </p:cNvPr>
            <p:cNvSpPr>
              <a:spLocks/>
            </p:cNvSpPr>
            <p:nvPr/>
          </p:nvSpPr>
          <p:spPr bwMode="auto">
            <a:xfrm>
              <a:off x="9471025" y="5811838"/>
              <a:ext cx="1174750" cy="1046163"/>
            </a:xfrm>
            <a:custGeom>
              <a:avLst/>
              <a:gdLst>
                <a:gd name="T0" fmla="*/ 0 w 247"/>
                <a:gd name="T1" fmla="*/ 220 h 220"/>
                <a:gd name="T2" fmla="*/ 247 w 247"/>
                <a:gd name="T3" fmla="*/ 0 h 220"/>
              </a:gdLst>
              <a:ahLst/>
              <a:cxnLst>
                <a:cxn ang="0">
                  <a:pos x="T0" y="T1"/>
                </a:cxn>
                <a:cxn ang="0">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1">
              <a:extLst>
                <a:ext uri="{FF2B5EF4-FFF2-40B4-BE49-F238E27FC236}">
                  <a16:creationId xmlns:a16="http://schemas.microsoft.com/office/drawing/2014/main" id="{333ADDFA-0226-BB44-B9F7-1EB1AA54082A}"/>
                </a:ext>
              </a:extLst>
            </p:cNvPr>
            <p:cNvSpPr>
              <a:spLocks/>
            </p:cNvSpPr>
            <p:nvPr/>
          </p:nvSpPr>
          <p:spPr bwMode="auto">
            <a:xfrm>
              <a:off x="1985963" y="0"/>
              <a:ext cx="3622675" cy="6848475"/>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2">
              <a:extLst>
                <a:ext uri="{FF2B5EF4-FFF2-40B4-BE49-F238E27FC236}">
                  <a16:creationId xmlns:a16="http://schemas.microsoft.com/office/drawing/2014/main" id="{7DF419C4-32B2-AE42-AC79-3711E9521840}"/>
                </a:ext>
              </a:extLst>
            </p:cNvPr>
            <p:cNvSpPr>
              <a:spLocks/>
            </p:cNvSpPr>
            <p:nvPr/>
          </p:nvSpPr>
          <p:spPr bwMode="auto">
            <a:xfrm>
              <a:off x="10479088" y="9525"/>
              <a:ext cx="166688" cy="57150"/>
            </a:xfrm>
            <a:custGeom>
              <a:avLst/>
              <a:gdLst>
                <a:gd name="T0" fmla="*/ 35 w 35"/>
                <a:gd name="T1" fmla="*/ 12 h 12"/>
                <a:gd name="T2" fmla="*/ 0 w 35"/>
                <a:gd name="T3" fmla="*/ 0 h 12"/>
              </a:gdLst>
              <a:ahLst/>
              <a:cxnLst>
                <a:cxn ang="0">
                  <a:pos x="T0" y="T1"/>
                </a:cxn>
                <a:cxn ang="0">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3">
              <a:extLst>
                <a:ext uri="{FF2B5EF4-FFF2-40B4-BE49-F238E27FC236}">
                  <a16:creationId xmlns:a16="http://schemas.microsoft.com/office/drawing/2014/main" id="{E5DCCC58-0E1D-604B-B4B4-51FA6822ECCD}"/>
                </a:ext>
              </a:extLst>
            </p:cNvPr>
            <p:cNvSpPr>
              <a:spLocks/>
            </p:cNvSpPr>
            <p:nvPr/>
          </p:nvSpPr>
          <p:spPr bwMode="auto">
            <a:xfrm>
              <a:off x="9618663" y="5940425"/>
              <a:ext cx="1027113" cy="908050"/>
            </a:xfrm>
            <a:custGeom>
              <a:avLst/>
              <a:gdLst>
                <a:gd name="T0" fmla="*/ 0 w 216"/>
                <a:gd name="T1" fmla="*/ 191 h 191"/>
                <a:gd name="T2" fmla="*/ 216 w 216"/>
                <a:gd name="T3" fmla="*/ 0 h 191"/>
              </a:gdLst>
              <a:ahLst/>
              <a:cxnLst>
                <a:cxn ang="0">
                  <a:pos x="T0" y="T1"/>
                </a:cxn>
                <a:cxn ang="0">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4">
              <a:extLst>
                <a:ext uri="{FF2B5EF4-FFF2-40B4-BE49-F238E27FC236}">
                  <a16:creationId xmlns:a16="http://schemas.microsoft.com/office/drawing/2014/main" id="{29DB3197-978A-8946-9E27-E63FCDF83B22}"/>
                </a:ext>
              </a:extLst>
            </p:cNvPr>
            <p:cNvSpPr>
              <a:spLocks/>
            </p:cNvSpPr>
            <p:nvPr/>
          </p:nvSpPr>
          <p:spPr bwMode="auto">
            <a:xfrm>
              <a:off x="1985963" y="0"/>
              <a:ext cx="3248025" cy="6848475"/>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5">
              <a:extLst>
                <a:ext uri="{FF2B5EF4-FFF2-40B4-BE49-F238E27FC236}">
                  <a16:creationId xmlns:a16="http://schemas.microsoft.com/office/drawing/2014/main" id="{C32D0A08-0E9C-A943-B290-92793960A6D2}"/>
                </a:ext>
              </a:extLst>
            </p:cNvPr>
            <p:cNvSpPr>
              <a:spLocks/>
            </p:cNvSpPr>
            <p:nvPr/>
          </p:nvSpPr>
          <p:spPr bwMode="auto">
            <a:xfrm>
              <a:off x="9780588" y="6054725"/>
              <a:ext cx="865188" cy="793750"/>
            </a:xfrm>
            <a:custGeom>
              <a:avLst/>
              <a:gdLst>
                <a:gd name="T0" fmla="*/ 0 w 182"/>
                <a:gd name="T1" fmla="*/ 167 h 167"/>
                <a:gd name="T2" fmla="*/ 182 w 182"/>
                <a:gd name="T3" fmla="*/ 0 h 167"/>
              </a:gdLst>
              <a:ahLst/>
              <a:cxnLst>
                <a:cxn ang="0">
                  <a:pos x="T0" y="T1"/>
                </a:cxn>
                <a:cxn ang="0">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6">
              <a:extLst>
                <a:ext uri="{FF2B5EF4-FFF2-40B4-BE49-F238E27FC236}">
                  <a16:creationId xmlns:a16="http://schemas.microsoft.com/office/drawing/2014/main" id="{B2C4D642-4DBE-C741-9F60-DD58D3F6BDF5}"/>
                </a:ext>
              </a:extLst>
            </p:cNvPr>
            <p:cNvSpPr>
              <a:spLocks/>
            </p:cNvSpPr>
            <p:nvPr/>
          </p:nvSpPr>
          <p:spPr bwMode="auto">
            <a:xfrm>
              <a:off x="1871663" y="0"/>
              <a:ext cx="3233738" cy="6848475"/>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7">
              <a:extLst>
                <a:ext uri="{FF2B5EF4-FFF2-40B4-BE49-F238E27FC236}">
                  <a16:creationId xmlns:a16="http://schemas.microsoft.com/office/drawing/2014/main" id="{1E0771AE-3D97-EB44-A238-2A3F788980FA}"/>
                </a:ext>
              </a:extLst>
            </p:cNvPr>
            <p:cNvSpPr>
              <a:spLocks/>
            </p:cNvSpPr>
            <p:nvPr/>
          </p:nvSpPr>
          <p:spPr bwMode="auto">
            <a:xfrm>
              <a:off x="9956800" y="6216650"/>
              <a:ext cx="688975" cy="631825"/>
            </a:xfrm>
            <a:custGeom>
              <a:avLst/>
              <a:gdLst>
                <a:gd name="T0" fmla="*/ 0 w 145"/>
                <a:gd name="T1" fmla="*/ 133 h 133"/>
                <a:gd name="T2" fmla="*/ 145 w 145"/>
                <a:gd name="T3" fmla="*/ 0 h 133"/>
              </a:gdLst>
              <a:ahLst/>
              <a:cxnLst>
                <a:cxn ang="0">
                  <a:pos x="T0" y="T1"/>
                </a:cxn>
                <a:cxn ang="0">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8">
              <a:extLst>
                <a:ext uri="{FF2B5EF4-FFF2-40B4-BE49-F238E27FC236}">
                  <a16:creationId xmlns:a16="http://schemas.microsoft.com/office/drawing/2014/main" id="{D2014B8C-D542-C244-AB9B-65BEC8E06EF6}"/>
                </a:ext>
              </a:extLst>
            </p:cNvPr>
            <p:cNvSpPr>
              <a:spLocks/>
            </p:cNvSpPr>
            <p:nvPr/>
          </p:nvSpPr>
          <p:spPr bwMode="auto">
            <a:xfrm>
              <a:off x="1466850" y="0"/>
              <a:ext cx="3424238" cy="6848475"/>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19">
              <a:extLst>
                <a:ext uri="{FF2B5EF4-FFF2-40B4-BE49-F238E27FC236}">
                  <a16:creationId xmlns:a16="http://schemas.microsoft.com/office/drawing/2014/main" id="{E260DA75-82A6-AE45-9926-43B9B909FCD6}"/>
                </a:ext>
              </a:extLst>
            </p:cNvPr>
            <p:cNvSpPr>
              <a:spLocks/>
            </p:cNvSpPr>
            <p:nvPr/>
          </p:nvSpPr>
          <p:spPr bwMode="auto">
            <a:xfrm>
              <a:off x="10264775" y="6519863"/>
              <a:ext cx="381000" cy="328613"/>
            </a:xfrm>
            <a:custGeom>
              <a:avLst/>
              <a:gdLst>
                <a:gd name="T0" fmla="*/ 0 w 80"/>
                <a:gd name="T1" fmla="*/ 69 h 69"/>
                <a:gd name="T2" fmla="*/ 80 w 80"/>
                <a:gd name="T3" fmla="*/ 0 h 69"/>
              </a:gdLst>
              <a:ahLst/>
              <a:cxnLst>
                <a:cxn ang="0">
                  <a:pos x="T0" y="T1"/>
                </a:cxn>
                <a:cxn ang="0">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20">
              <a:extLst>
                <a:ext uri="{FF2B5EF4-FFF2-40B4-BE49-F238E27FC236}">
                  <a16:creationId xmlns:a16="http://schemas.microsoft.com/office/drawing/2014/main" id="{D1F9A0CD-079A-D541-B772-9E5EF1FFCB47}"/>
                </a:ext>
              </a:extLst>
            </p:cNvPr>
            <p:cNvSpPr>
              <a:spLocks/>
            </p:cNvSpPr>
            <p:nvPr/>
          </p:nvSpPr>
          <p:spPr bwMode="auto">
            <a:xfrm>
              <a:off x="1581150" y="0"/>
              <a:ext cx="2720975" cy="6848475"/>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21">
              <a:extLst>
                <a:ext uri="{FF2B5EF4-FFF2-40B4-BE49-F238E27FC236}">
                  <a16:creationId xmlns:a16="http://schemas.microsoft.com/office/drawing/2014/main" id="{EE294A0C-6239-9943-A10E-27140426A02F}"/>
                </a:ext>
              </a:extLst>
            </p:cNvPr>
            <p:cNvSpPr>
              <a:spLocks/>
            </p:cNvSpPr>
            <p:nvPr/>
          </p:nvSpPr>
          <p:spPr bwMode="auto">
            <a:xfrm>
              <a:off x="1243013" y="0"/>
              <a:ext cx="2949575" cy="6848475"/>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22">
              <a:extLst>
                <a:ext uri="{FF2B5EF4-FFF2-40B4-BE49-F238E27FC236}">
                  <a16:creationId xmlns:a16="http://schemas.microsoft.com/office/drawing/2014/main" id="{E3285A45-1ED6-F54D-9EB0-4F98FB2DC8EE}"/>
                </a:ext>
              </a:extLst>
            </p:cNvPr>
            <p:cNvSpPr>
              <a:spLocks/>
            </p:cNvSpPr>
            <p:nvPr/>
          </p:nvSpPr>
          <p:spPr bwMode="auto">
            <a:xfrm>
              <a:off x="1524000" y="0"/>
              <a:ext cx="1446213" cy="2030413"/>
            </a:xfrm>
            <a:custGeom>
              <a:avLst/>
              <a:gdLst>
                <a:gd name="T0" fmla="*/ 304 w 304"/>
                <a:gd name="T1" fmla="*/ 0 h 427"/>
                <a:gd name="T2" fmla="*/ 0 w 304"/>
                <a:gd name="T3" fmla="*/ 427 h 427"/>
              </a:gdLst>
              <a:ahLst/>
              <a:cxnLst>
                <a:cxn ang="0">
                  <a:pos x="T0" y="T1"/>
                </a:cxn>
                <a:cxn ang="0">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23">
              <a:extLst>
                <a:ext uri="{FF2B5EF4-FFF2-40B4-BE49-F238E27FC236}">
                  <a16:creationId xmlns:a16="http://schemas.microsoft.com/office/drawing/2014/main" id="{CCF78E15-4AFD-764C-95FB-C56AF7DDFA30}"/>
                </a:ext>
              </a:extLst>
            </p:cNvPr>
            <p:cNvSpPr>
              <a:spLocks/>
            </p:cNvSpPr>
            <p:nvPr/>
          </p:nvSpPr>
          <p:spPr bwMode="auto">
            <a:xfrm>
              <a:off x="1524000" y="9525"/>
              <a:ext cx="1246188" cy="1641475"/>
            </a:xfrm>
            <a:custGeom>
              <a:avLst/>
              <a:gdLst>
                <a:gd name="T0" fmla="*/ 262 w 262"/>
                <a:gd name="T1" fmla="*/ 0 h 345"/>
                <a:gd name="T2" fmla="*/ 0 w 262"/>
                <a:gd name="T3" fmla="*/ 345 h 345"/>
              </a:gdLst>
              <a:ahLst/>
              <a:cxnLst>
                <a:cxn ang="0">
                  <a:pos x="T0" y="T1"/>
                </a:cxn>
                <a:cxn ang="0">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Freeform 24">
              <a:extLst>
                <a:ext uri="{FF2B5EF4-FFF2-40B4-BE49-F238E27FC236}">
                  <a16:creationId xmlns:a16="http://schemas.microsoft.com/office/drawing/2014/main" id="{B5373286-FB89-884B-909E-6FCE2279BB02}"/>
                </a:ext>
              </a:extLst>
            </p:cNvPr>
            <p:cNvSpPr>
              <a:spLocks/>
            </p:cNvSpPr>
            <p:nvPr/>
          </p:nvSpPr>
          <p:spPr bwMode="auto">
            <a:xfrm>
              <a:off x="1524000" y="0"/>
              <a:ext cx="1036638" cy="1212850"/>
            </a:xfrm>
            <a:custGeom>
              <a:avLst/>
              <a:gdLst>
                <a:gd name="T0" fmla="*/ 218 w 218"/>
                <a:gd name="T1" fmla="*/ 0 h 255"/>
                <a:gd name="T2" fmla="*/ 0 w 218"/>
                <a:gd name="T3" fmla="*/ 255 h 255"/>
              </a:gdLst>
              <a:ahLst/>
              <a:cxnLst>
                <a:cxn ang="0">
                  <a:pos x="T0" y="T1"/>
                </a:cxn>
                <a:cxn ang="0">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6" name="Group 61">
            <a:extLst>
              <a:ext uri="{FF2B5EF4-FFF2-40B4-BE49-F238E27FC236}">
                <a16:creationId xmlns:a16="http://schemas.microsoft.com/office/drawing/2014/main" id="{3F122555-9925-9841-A2ED-DC71624AC444}"/>
              </a:ext>
            </a:extLst>
          </p:cNvPr>
          <p:cNvGrpSpPr>
            <a:grpSpLocks/>
          </p:cNvGrpSpPr>
          <p:nvPr/>
        </p:nvGrpSpPr>
        <p:grpSpPr bwMode="auto">
          <a:xfrm>
            <a:off x="693738" y="1700213"/>
            <a:ext cx="3560762" cy="3470275"/>
            <a:chOff x="640080" y="1699589"/>
            <a:chExt cx="3286552" cy="3470421"/>
          </a:xfrm>
        </p:grpSpPr>
        <p:sp>
          <p:nvSpPr>
            <p:cNvPr id="27" name="Rectangle 62">
              <a:extLst>
                <a:ext uri="{FF2B5EF4-FFF2-40B4-BE49-F238E27FC236}">
                  <a16:creationId xmlns:a16="http://schemas.microsoft.com/office/drawing/2014/main" id="{B03202DB-2E4F-3A44-978F-7632D7CC0495}"/>
                </a:ext>
              </a:extLst>
            </p:cNvPr>
            <p:cNvSpPr/>
            <p:nvPr/>
          </p:nvSpPr>
          <p:spPr>
            <a:xfrm>
              <a:off x="644475" y="1699589"/>
              <a:ext cx="3277761"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a:extLst>
                <a:ext uri="{FF2B5EF4-FFF2-40B4-BE49-F238E27FC236}">
                  <a16:creationId xmlns:a16="http://schemas.microsoft.com/office/drawing/2014/main" id="{61920224-BFBA-6146-B307-434B4EBAF754}"/>
                </a:ext>
              </a:extLst>
            </p:cNvPr>
            <p:cNvSpPr/>
            <p:nvPr/>
          </p:nvSpPr>
          <p:spPr>
            <a:xfrm rot="10800000">
              <a:off x="2125842" y="4896949"/>
              <a:ext cx="315028"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64">
              <a:extLst>
                <a:ext uri="{FF2B5EF4-FFF2-40B4-BE49-F238E27FC236}">
                  <a16:creationId xmlns:a16="http://schemas.microsoft.com/office/drawing/2014/main" id="{76BBF073-D67E-B94F-80E0-CF869ACF545A}"/>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79949" y="2355068"/>
            <a:ext cx="3382343" cy="2459808"/>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4791598" y="804029"/>
            <a:ext cx="4432647" cy="2459342"/>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788640" y="3585104"/>
            <a:ext cx="4435604" cy="247064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30" name="Date Placeholder 4">
            <a:extLst>
              <a:ext uri="{FF2B5EF4-FFF2-40B4-BE49-F238E27FC236}">
                <a16:creationId xmlns:a16="http://schemas.microsoft.com/office/drawing/2014/main" id="{8283C928-71C9-A44F-A7E1-DD77A4A33734}"/>
              </a:ext>
            </a:extLst>
          </p:cNvPr>
          <p:cNvSpPr>
            <a:spLocks noGrp="1"/>
          </p:cNvSpPr>
          <p:nvPr>
            <p:ph type="dt" sz="half" idx="10"/>
          </p:nvPr>
        </p:nvSpPr>
        <p:spPr/>
        <p:txBody>
          <a:bodyPr/>
          <a:lstStyle>
            <a:lvl1pPr>
              <a:defRPr/>
            </a:lvl1pPr>
          </a:lstStyle>
          <a:p>
            <a:pPr>
              <a:defRPr/>
            </a:pPr>
            <a:endParaRPr lang="en-US" altLang="ja-JP"/>
          </a:p>
        </p:txBody>
      </p:sp>
      <p:sp>
        <p:nvSpPr>
          <p:cNvPr id="31" name="Footer Placeholder 5">
            <a:extLst>
              <a:ext uri="{FF2B5EF4-FFF2-40B4-BE49-F238E27FC236}">
                <a16:creationId xmlns:a16="http://schemas.microsoft.com/office/drawing/2014/main" id="{E24405EA-0B21-C74F-ABD8-2A4B850B84B6}"/>
              </a:ext>
            </a:extLst>
          </p:cNvPr>
          <p:cNvSpPr>
            <a:spLocks noGrp="1"/>
          </p:cNvSpPr>
          <p:nvPr>
            <p:ph type="ftr" sz="quarter" idx="11"/>
          </p:nvPr>
        </p:nvSpPr>
        <p:spPr/>
        <p:txBody>
          <a:bodyPr/>
          <a:lstStyle>
            <a:lvl1pPr>
              <a:defRPr/>
            </a:lvl1pPr>
          </a:lstStyle>
          <a:p>
            <a:pPr>
              <a:defRPr/>
            </a:pPr>
            <a:endParaRPr lang="en-US" altLang="ja-JP"/>
          </a:p>
        </p:txBody>
      </p:sp>
      <p:sp>
        <p:nvSpPr>
          <p:cNvPr id="32" name="Slide Number Placeholder 6">
            <a:extLst>
              <a:ext uri="{FF2B5EF4-FFF2-40B4-BE49-F238E27FC236}">
                <a16:creationId xmlns:a16="http://schemas.microsoft.com/office/drawing/2014/main" id="{D7A33D80-B81E-984E-B008-D6331C724ADC}"/>
              </a:ext>
            </a:extLst>
          </p:cNvPr>
          <p:cNvSpPr>
            <a:spLocks noGrp="1"/>
          </p:cNvSpPr>
          <p:nvPr>
            <p:ph type="sldNum" sz="quarter" idx="12"/>
          </p:nvPr>
        </p:nvSpPr>
        <p:spPr/>
        <p:txBody>
          <a:bodyPr/>
          <a:lstStyle>
            <a:lvl1pPr>
              <a:defRPr/>
            </a:lvl1pPr>
          </a:lstStyle>
          <a:p>
            <a:pPr>
              <a:defRPr/>
            </a:pPr>
            <a:fld id="{9D241A52-F4D8-5341-A9FA-9199801969BC}" type="slidenum">
              <a:rPr lang="ja-JP" altLang="en-US"/>
              <a:pPr>
                <a:defRPr/>
              </a:pPr>
              <a:t>‹#›</a:t>
            </a:fld>
            <a:endParaRPr lang="en-US" altLang="ja-JP"/>
          </a:p>
        </p:txBody>
      </p:sp>
    </p:spTree>
    <p:extLst>
      <p:ext uri="{BB962C8B-B14F-4D97-AF65-F5344CB8AC3E}">
        <p14:creationId xmlns:p14="http://schemas.microsoft.com/office/powerpoint/2010/main" val="3170295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7" name="Group 37">
            <a:extLst>
              <a:ext uri="{FF2B5EF4-FFF2-40B4-BE49-F238E27FC236}">
                <a16:creationId xmlns:a16="http://schemas.microsoft.com/office/drawing/2014/main" id="{B7CAA5A8-75A9-E44D-A6F8-B489B18278C9}"/>
              </a:ext>
            </a:extLst>
          </p:cNvPr>
          <p:cNvGrpSpPr>
            <a:grpSpLocks/>
          </p:cNvGrpSpPr>
          <p:nvPr/>
        </p:nvGrpSpPr>
        <p:grpSpPr bwMode="auto">
          <a:xfrm>
            <a:off x="-309563" y="0"/>
            <a:ext cx="10206038" cy="6858000"/>
            <a:chOff x="1243013" y="0"/>
            <a:chExt cx="9402763" cy="6858001"/>
          </a:xfrm>
        </p:grpSpPr>
        <p:sp>
          <p:nvSpPr>
            <p:cNvPr id="8" name="Freeform 5">
              <a:extLst>
                <a:ext uri="{FF2B5EF4-FFF2-40B4-BE49-F238E27FC236}">
                  <a16:creationId xmlns:a16="http://schemas.microsoft.com/office/drawing/2014/main" id="{0D45B0D5-3C36-594D-9CC9-4A2C5F158E71}"/>
                </a:ext>
              </a:extLst>
            </p:cNvPr>
            <p:cNvSpPr>
              <a:spLocks/>
            </p:cNvSpPr>
            <p:nvPr/>
          </p:nvSpPr>
          <p:spPr bwMode="auto">
            <a:xfrm>
              <a:off x="2289175" y="0"/>
              <a:ext cx="3867150" cy="6848475"/>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6">
              <a:extLst>
                <a:ext uri="{FF2B5EF4-FFF2-40B4-BE49-F238E27FC236}">
                  <a16:creationId xmlns:a16="http://schemas.microsoft.com/office/drawing/2014/main" id="{D529A08A-B097-3A4A-8DB2-F66C6BEA8ABA}"/>
                </a:ext>
              </a:extLst>
            </p:cNvPr>
            <p:cNvSpPr>
              <a:spLocks/>
            </p:cNvSpPr>
            <p:nvPr/>
          </p:nvSpPr>
          <p:spPr bwMode="auto">
            <a:xfrm>
              <a:off x="9604375" y="9525"/>
              <a:ext cx="1041400" cy="328613"/>
            </a:xfrm>
            <a:custGeom>
              <a:avLst/>
              <a:gdLst>
                <a:gd name="T0" fmla="*/ 219 w 219"/>
                <a:gd name="T1" fmla="*/ 69 h 69"/>
                <a:gd name="T2" fmla="*/ 0 w 219"/>
                <a:gd name="T3" fmla="*/ 0 h 69"/>
              </a:gdLst>
              <a:ahLst/>
              <a:cxnLst>
                <a:cxn ang="0">
                  <a:pos x="T0" y="T1"/>
                </a:cxn>
                <a:cxn ang="0">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7">
              <a:extLst>
                <a:ext uri="{FF2B5EF4-FFF2-40B4-BE49-F238E27FC236}">
                  <a16:creationId xmlns:a16="http://schemas.microsoft.com/office/drawing/2014/main" id="{8C889FBD-34EE-BE49-B464-B8D6783091A5}"/>
                </a:ext>
              </a:extLst>
            </p:cNvPr>
            <p:cNvSpPr>
              <a:spLocks/>
            </p:cNvSpPr>
            <p:nvPr/>
          </p:nvSpPr>
          <p:spPr bwMode="auto">
            <a:xfrm>
              <a:off x="9223375" y="5578475"/>
              <a:ext cx="1422400" cy="1270000"/>
            </a:xfrm>
            <a:custGeom>
              <a:avLst/>
              <a:gdLst>
                <a:gd name="T0" fmla="*/ 0 w 299"/>
                <a:gd name="T1" fmla="*/ 267 h 267"/>
                <a:gd name="T2" fmla="*/ 299 w 299"/>
                <a:gd name="T3" fmla="*/ 0 h 267"/>
              </a:gdLst>
              <a:ahLst/>
              <a:cxnLst>
                <a:cxn ang="0">
                  <a:pos x="T0" y="T1"/>
                </a:cxn>
                <a:cxn ang="0">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8">
              <a:extLst>
                <a:ext uri="{FF2B5EF4-FFF2-40B4-BE49-F238E27FC236}">
                  <a16:creationId xmlns:a16="http://schemas.microsoft.com/office/drawing/2014/main" id="{38B69AD7-2EFD-A74D-B1BA-AA78A219A043}"/>
                </a:ext>
              </a:extLst>
            </p:cNvPr>
            <p:cNvSpPr>
              <a:spLocks/>
            </p:cNvSpPr>
            <p:nvPr/>
          </p:nvSpPr>
          <p:spPr bwMode="auto">
            <a:xfrm>
              <a:off x="2103438" y="0"/>
              <a:ext cx="3681413" cy="6848475"/>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9">
              <a:extLst>
                <a:ext uri="{FF2B5EF4-FFF2-40B4-BE49-F238E27FC236}">
                  <a16:creationId xmlns:a16="http://schemas.microsoft.com/office/drawing/2014/main" id="{492E65E2-97CF-E44F-9F7A-1EC37CA159F7}"/>
                </a:ext>
              </a:extLst>
            </p:cNvPr>
            <p:cNvSpPr>
              <a:spLocks/>
            </p:cNvSpPr>
            <p:nvPr/>
          </p:nvSpPr>
          <p:spPr bwMode="auto">
            <a:xfrm>
              <a:off x="10179050" y="9525"/>
              <a:ext cx="466725" cy="157163"/>
            </a:xfrm>
            <a:custGeom>
              <a:avLst/>
              <a:gdLst>
                <a:gd name="T0" fmla="*/ 98 w 98"/>
                <a:gd name="T1" fmla="*/ 33 h 33"/>
                <a:gd name="T2" fmla="*/ 0 w 98"/>
                <a:gd name="T3" fmla="*/ 0 h 33"/>
              </a:gdLst>
              <a:ahLst/>
              <a:cxnLst>
                <a:cxn ang="0">
                  <a:pos x="T0" y="T1"/>
                </a:cxn>
                <a:cxn ang="0">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0">
              <a:extLst>
                <a:ext uri="{FF2B5EF4-FFF2-40B4-BE49-F238E27FC236}">
                  <a16:creationId xmlns:a16="http://schemas.microsoft.com/office/drawing/2014/main" id="{721BE61B-8664-114D-95C3-F601691D42D1}"/>
                </a:ext>
              </a:extLst>
            </p:cNvPr>
            <p:cNvSpPr>
              <a:spLocks/>
            </p:cNvSpPr>
            <p:nvPr/>
          </p:nvSpPr>
          <p:spPr bwMode="auto">
            <a:xfrm>
              <a:off x="9471025" y="5811838"/>
              <a:ext cx="1174750" cy="1046163"/>
            </a:xfrm>
            <a:custGeom>
              <a:avLst/>
              <a:gdLst>
                <a:gd name="T0" fmla="*/ 0 w 247"/>
                <a:gd name="T1" fmla="*/ 220 h 220"/>
                <a:gd name="T2" fmla="*/ 247 w 247"/>
                <a:gd name="T3" fmla="*/ 0 h 220"/>
              </a:gdLst>
              <a:ahLst/>
              <a:cxnLst>
                <a:cxn ang="0">
                  <a:pos x="T0" y="T1"/>
                </a:cxn>
                <a:cxn ang="0">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1">
              <a:extLst>
                <a:ext uri="{FF2B5EF4-FFF2-40B4-BE49-F238E27FC236}">
                  <a16:creationId xmlns:a16="http://schemas.microsoft.com/office/drawing/2014/main" id="{10A92FF2-142B-6244-9038-32BF3069DEA8}"/>
                </a:ext>
              </a:extLst>
            </p:cNvPr>
            <p:cNvSpPr>
              <a:spLocks/>
            </p:cNvSpPr>
            <p:nvPr/>
          </p:nvSpPr>
          <p:spPr bwMode="auto">
            <a:xfrm>
              <a:off x="1985963" y="0"/>
              <a:ext cx="3622675" cy="6848475"/>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2">
              <a:extLst>
                <a:ext uri="{FF2B5EF4-FFF2-40B4-BE49-F238E27FC236}">
                  <a16:creationId xmlns:a16="http://schemas.microsoft.com/office/drawing/2014/main" id="{3CD011E0-D68F-234A-A1BA-23E8FE2C920F}"/>
                </a:ext>
              </a:extLst>
            </p:cNvPr>
            <p:cNvSpPr>
              <a:spLocks/>
            </p:cNvSpPr>
            <p:nvPr/>
          </p:nvSpPr>
          <p:spPr bwMode="auto">
            <a:xfrm>
              <a:off x="10479088" y="9525"/>
              <a:ext cx="166688" cy="57150"/>
            </a:xfrm>
            <a:custGeom>
              <a:avLst/>
              <a:gdLst>
                <a:gd name="T0" fmla="*/ 35 w 35"/>
                <a:gd name="T1" fmla="*/ 12 h 12"/>
                <a:gd name="T2" fmla="*/ 0 w 35"/>
                <a:gd name="T3" fmla="*/ 0 h 12"/>
              </a:gdLst>
              <a:ahLst/>
              <a:cxnLst>
                <a:cxn ang="0">
                  <a:pos x="T0" y="T1"/>
                </a:cxn>
                <a:cxn ang="0">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3">
              <a:extLst>
                <a:ext uri="{FF2B5EF4-FFF2-40B4-BE49-F238E27FC236}">
                  <a16:creationId xmlns:a16="http://schemas.microsoft.com/office/drawing/2014/main" id="{08BE6FE6-05A3-1742-9090-52ECD8C7B285}"/>
                </a:ext>
              </a:extLst>
            </p:cNvPr>
            <p:cNvSpPr>
              <a:spLocks/>
            </p:cNvSpPr>
            <p:nvPr/>
          </p:nvSpPr>
          <p:spPr bwMode="auto">
            <a:xfrm>
              <a:off x="9618663" y="5940425"/>
              <a:ext cx="1027113" cy="908050"/>
            </a:xfrm>
            <a:custGeom>
              <a:avLst/>
              <a:gdLst>
                <a:gd name="T0" fmla="*/ 0 w 216"/>
                <a:gd name="T1" fmla="*/ 191 h 191"/>
                <a:gd name="T2" fmla="*/ 216 w 216"/>
                <a:gd name="T3" fmla="*/ 0 h 191"/>
              </a:gdLst>
              <a:ahLst/>
              <a:cxnLst>
                <a:cxn ang="0">
                  <a:pos x="T0" y="T1"/>
                </a:cxn>
                <a:cxn ang="0">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4">
              <a:extLst>
                <a:ext uri="{FF2B5EF4-FFF2-40B4-BE49-F238E27FC236}">
                  <a16:creationId xmlns:a16="http://schemas.microsoft.com/office/drawing/2014/main" id="{066860DC-17F2-E842-B258-9237090CAFFE}"/>
                </a:ext>
              </a:extLst>
            </p:cNvPr>
            <p:cNvSpPr>
              <a:spLocks/>
            </p:cNvSpPr>
            <p:nvPr/>
          </p:nvSpPr>
          <p:spPr bwMode="auto">
            <a:xfrm>
              <a:off x="1985963" y="0"/>
              <a:ext cx="3248025" cy="6848475"/>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5">
              <a:extLst>
                <a:ext uri="{FF2B5EF4-FFF2-40B4-BE49-F238E27FC236}">
                  <a16:creationId xmlns:a16="http://schemas.microsoft.com/office/drawing/2014/main" id="{312476E5-F591-534E-A661-02ED5CEF34E4}"/>
                </a:ext>
              </a:extLst>
            </p:cNvPr>
            <p:cNvSpPr>
              <a:spLocks/>
            </p:cNvSpPr>
            <p:nvPr/>
          </p:nvSpPr>
          <p:spPr bwMode="auto">
            <a:xfrm>
              <a:off x="9780588" y="6054725"/>
              <a:ext cx="865188" cy="793750"/>
            </a:xfrm>
            <a:custGeom>
              <a:avLst/>
              <a:gdLst>
                <a:gd name="T0" fmla="*/ 0 w 182"/>
                <a:gd name="T1" fmla="*/ 167 h 167"/>
                <a:gd name="T2" fmla="*/ 182 w 182"/>
                <a:gd name="T3" fmla="*/ 0 h 167"/>
              </a:gdLst>
              <a:ahLst/>
              <a:cxnLst>
                <a:cxn ang="0">
                  <a:pos x="T0" y="T1"/>
                </a:cxn>
                <a:cxn ang="0">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6">
              <a:extLst>
                <a:ext uri="{FF2B5EF4-FFF2-40B4-BE49-F238E27FC236}">
                  <a16:creationId xmlns:a16="http://schemas.microsoft.com/office/drawing/2014/main" id="{334DF50D-9883-3143-B125-5059BF87924B}"/>
                </a:ext>
              </a:extLst>
            </p:cNvPr>
            <p:cNvSpPr>
              <a:spLocks/>
            </p:cNvSpPr>
            <p:nvPr/>
          </p:nvSpPr>
          <p:spPr bwMode="auto">
            <a:xfrm>
              <a:off x="1871663" y="0"/>
              <a:ext cx="3233738" cy="6848475"/>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17">
              <a:extLst>
                <a:ext uri="{FF2B5EF4-FFF2-40B4-BE49-F238E27FC236}">
                  <a16:creationId xmlns:a16="http://schemas.microsoft.com/office/drawing/2014/main" id="{2FE4379F-DB2D-4847-8CBE-05172BA56024}"/>
                </a:ext>
              </a:extLst>
            </p:cNvPr>
            <p:cNvSpPr>
              <a:spLocks/>
            </p:cNvSpPr>
            <p:nvPr/>
          </p:nvSpPr>
          <p:spPr bwMode="auto">
            <a:xfrm>
              <a:off x="9956800" y="6216650"/>
              <a:ext cx="688975" cy="631825"/>
            </a:xfrm>
            <a:custGeom>
              <a:avLst/>
              <a:gdLst>
                <a:gd name="T0" fmla="*/ 0 w 145"/>
                <a:gd name="T1" fmla="*/ 133 h 133"/>
                <a:gd name="T2" fmla="*/ 145 w 145"/>
                <a:gd name="T3" fmla="*/ 0 h 133"/>
              </a:gdLst>
              <a:ahLst/>
              <a:cxnLst>
                <a:cxn ang="0">
                  <a:pos x="T0" y="T1"/>
                </a:cxn>
                <a:cxn ang="0">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18">
              <a:extLst>
                <a:ext uri="{FF2B5EF4-FFF2-40B4-BE49-F238E27FC236}">
                  <a16:creationId xmlns:a16="http://schemas.microsoft.com/office/drawing/2014/main" id="{24AB6016-BD14-F04F-98D9-DB2C07235E14}"/>
                </a:ext>
              </a:extLst>
            </p:cNvPr>
            <p:cNvSpPr>
              <a:spLocks/>
            </p:cNvSpPr>
            <p:nvPr/>
          </p:nvSpPr>
          <p:spPr bwMode="auto">
            <a:xfrm>
              <a:off x="1466850" y="0"/>
              <a:ext cx="3424238" cy="6848475"/>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19">
              <a:extLst>
                <a:ext uri="{FF2B5EF4-FFF2-40B4-BE49-F238E27FC236}">
                  <a16:creationId xmlns:a16="http://schemas.microsoft.com/office/drawing/2014/main" id="{F2F6714C-9583-A74F-BAD0-7EB45B500111}"/>
                </a:ext>
              </a:extLst>
            </p:cNvPr>
            <p:cNvSpPr>
              <a:spLocks/>
            </p:cNvSpPr>
            <p:nvPr/>
          </p:nvSpPr>
          <p:spPr bwMode="auto">
            <a:xfrm>
              <a:off x="10264775" y="6519863"/>
              <a:ext cx="381000" cy="328613"/>
            </a:xfrm>
            <a:custGeom>
              <a:avLst/>
              <a:gdLst>
                <a:gd name="T0" fmla="*/ 0 w 80"/>
                <a:gd name="T1" fmla="*/ 69 h 69"/>
                <a:gd name="T2" fmla="*/ 80 w 80"/>
                <a:gd name="T3" fmla="*/ 0 h 69"/>
              </a:gdLst>
              <a:ahLst/>
              <a:cxnLst>
                <a:cxn ang="0">
                  <a:pos x="T0" y="T1"/>
                </a:cxn>
                <a:cxn ang="0">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20">
              <a:extLst>
                <a:ext uri="{FF2B5EF4-FFF2-40B4-BE49-F238E27FC236}">
                  <a16:creationId xmlns:a16="http://schemas.microsoft.com/office/drawing/2014/main" id="{14E235F4-0C9C-1147-9891-C2B8E4268422}"/>
                </a:ext>
              </a:extLst>
            </p:cNvPr>
            <p:cNvSpPr>
              <a:spLocks/>
            </p:cNvSpPr>
            <p:nvPr/>
          </p:nvSpPr>
          <p:spPr bwMode="auto">
            <a:xfrm>
              <a:off x="1581150" y="0"/>
              <a:ext cx="2720975" cy="6848475"/>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21">
              <a:extLst>
                <a:ext uri="{FF2B5EF4-FFF2-40B4-BE49-F238E27FC236}">
                  <a16:creationId xmlns:a16="http://schemas.microsoft.com/office/drawing/2014/main" id="{33C0EF8C-111B-534D-931D-7F1836DA611D}"/>
                </a:ext>
              </a:extLst>
            </p:cNvPr>
            <p:cNvSpPr>
              <a:spLocks/>
            </p:cNvSpPr>
            <p:nvPr/>
          </p:nvSpPr>
          <p:spPr bwMode="auto">
            <a:xfrm>
              <a:off x="1243013" y="0"/>
              <a:ext cx="2949575" cy="6848475"/>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Freeform 22">
              <a:extLst>
                <a:ext uri="{FF2B5EF4-FFF2-40B4-BE49-F238E27FC236}">
                  <a16:creationId xmlns:a16="http://schemas.microsoft.com/office/drawing/2014/main" id="{C0B057F9-07DB-5B43-B207-AB9F20F5B57A}"/>
                </a:ext>
              </a:extLst>
            </p:cNvPr>
            <p:cNvSpPr>
              <a:spLocks/>
            </p:cNvSpPr>
            <p:nvPr/>
          </p:nvSpPr>
          <p:spPr bwMode="auto">
            <a:xfrm>
              <a:off x="1524000" y="0"/>
              <a:ext cx="1446213" cy="2030413"/>
            </a:xfrm>
            <a:custGeom>
              <a:avLst/>
              <a:gdLst>
                <a:gd name="T0" fmla="*/ 304 w 304"/>
                <a:gd name="T1" fmla="*/ 0 h 427"/>
                <a:gd name="T2" fmla="*/ 0 w 304"/>
                <a:gd name="T3" fmla="*/ 427 h 427"/>
              </a:gdLst>
              <a:ahLst/>
              <a:cxnLst>
                <a:cxn ang="0">
                  <a:pos x="T0" y="T1"/>
                </a:cxn>
                <a:cxn ang="0">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 name="Freeform 23">
              <a:extLst>
                <a:ext uri="{FF2B5EF4-FFF2-40B4-BE49-F238E27FC236}">
                  <a16:creationId xmlns:a16="http://schemas.microsoft.com/office/drawing/2014/main" id="{E64A5DB9-B0C2-1B40-85FC-416DFEB3646E}"/>
                </a:ext>
              </a:extLst>
            </p:cNvPr>
            <p:cNvSpPr>
              <a:spLocks/>
            </p:cNvSpPr>
            <p:nvPr/>
          </p:nvSpPr>
          <p:spPr bwMode="auto">
            <a:xfrm>
              <a:off x="1524000" y="9525"/>
              <a:ext cx="1246188" cy="1641475"/>
            </a:xfrm>
            <a:custGeom>
              <a:avLst/>
              <a:gdLst>
                <a:gd name="T0" fmla="*/ 262 w 262"/>
                <a:gd name="T1" fmla="*/ 0 h 345"/>
                <a:gd name="T2" fmla="*/ 0 w 262"/>
                <a:gd name="T3" fmla="*/ 345 h 345"/>
              </a:gdLst>
              <a:ahLst/>
              <a:cxnLst>
                <a:cxn ang="0">
                  <a:pos x="T0" y="T1"/>
                </a:cxn>
                <a:cxn ang="0">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Freeform 24">
              <a:extLst>
                <a:ext uri="{FF2B5EF4-FFF2-40B4-BE49-F238E27FC236}">
                  <a16:creationId xmlns:a16="http://schemas.microsoft.com/office/drawing/2014/main" id="{CDD201DA-6111-A740-AFA4-69095C7DF8DB}"/>
                </a:ext>
              </a:extLst>
            </p:cNvPr>
            <p:cNvSpPr>
              <a:spLocks/>
            </p:cNvSpPr>
            <p:nvPr/>
          </p:nvSpPr>
          <p:spPr bwMode="auto">
            <a:xfrm>
              <a:off x="1524000" y="0"/>
              <a:ext cx="1036638" cy="1212850"/>
            </a:xfrm>
            <a:custGeom>
              <a:avLst/>
              <a:gdLst>
                <a:gd name="T0" fmla="*/ 218 w 218"/>
                <a:gd name="T1" fmla="*/ 0 h 255"/>
                <a:gd name="T2" fmla="*/ 0 w 218"/>
                <a:gd name="T3" fmla="*/ 255 h 255"/>
              </a:gdLst>
              <a:ahLst/>
              <a:cxnLst>
                <a:cxn ang="0">
                  <a:pos x="T0" y="T1"/>
                </a:cxn>
                <a:cxn ang="0">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8" name="Group 58">
            <a:extLst>
              <a:ext uri="{FF2B5EF4-FFF2-40B4-BE49-F238E27FC236}">
                <a16:creationId xmlns:a16="http://schemas.microsoft.com/office/drawing/2014/main" id="{BCAE6C79-20B1-B54C-8FF4-98E32EBF4FB4}"/>
              </a:ext>
            </a:extLst>
          </p:cNvPr>
          <p:cNvGrpSpPr>
            <a:grpSpLocks/>
          </p:cNvGrpSpPr>
          <p:nvPr/>
        </p:nvGrpSpPr>
        <p:grpSpPr bwMode="auto">
          <a:xfrm>
            <a:off x="693738" y="1700213"/>
            <a:ext cx="3560762" cy="3470275"/>
            <a:chOff x="640080" y="1699589"/>
            <a:chExt cx="3286552" cy="3470421"/>
          </a:xfrm>
        </p:grpSpPr>
        <p:sp>
          <p:nvSpPr>
            <p:cNvPr id="29" name="Rectangle 59">
              <a:extLst>
                <a:ext uri="{FF2B5EF4-FFF2-40B4-BE49-F238E27FC236}">
                  <a16:creationId xmlns:a16="http://schemas.microsoft.com/office/drawing/2014/main" id="{015F89B9-F793-4B4C-AA36-08923B5003A3}"/>
                </a:ext>
              </a:extLst>
            </p:cNvPr>
            <p:cNvSpPr/>
            <p:nvPr/>
          </p:nvSpPr>
          <p:spPr>
            <a:xfrm>
              <a:off x="644475" y="1699589"/>
              <a:ext cx="3277761"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2">
              <a:extLst>
                <a:ext uri="{FF2B5EF4-FFF2-40B4-BE49-F238E27FC236}">
                  <a16:creationId xmlns:a16="http://schemas.microsoft.com/office/drawing/2014/main" id="{9BF64704-1C6C-7A40-B9E6-D93682FE3EAE}"/>
                </a:ext>
              </a:extLst>
            </p:cNvPr>
            <p:cNvSpPr/>
            <p:nvPr/>
          </p:nvSpPr>
          <p:spPr>
            <a:xfrm rot="10800000">
              <a:off x="2125842" y="4896949"/>
              <a:ext cx="315028"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61">
              <a:extLst>
                <a:ext uri="{FF2B5EF4-FFF2-40B4-BE49-F238E27FC236}">
                  <a16:creationId xmlns:a16="http://schemas.microsoft.com/office/drawing/2014/main" id="{95BFBC84-77CE-C24D-BEC8-E3A29300E65D}"/>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79949" y="2355848"/>
            <a:ext cx="3382343" cy="2459028"/>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98830" y="802200"/>
            <a:ext cx="4122217"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098856" y="1487999"/>
            <a:ext cx="4121730" cy="1775372"/>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6262" y="3585518"/>
            <a:ext cx="4137981"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086262" y="4270332"/>
            <a:ext cx="4137981" cy="178541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32" name="Date Placeholder 6">
            <a:extLst>
              <a:ext uri="{FF2B5EF4-FFF2-40B4-BE49-F238E27FC236}">
                <a16:creationId xmlns:a16="http://schemas.microsoft.com/office/drawing/2014/main" id="{4DB7758B-1B4B-EB42-A97C-54D4F61299F7}"/>
              </a:ext>
            </a:extLst>
          </p:cNvPr>
          <p:cNvSpPr>
            <a:spLocks noGrp="1"/>
          </p:cNvSpPr>
          <p:nvPr>
            <p:ph type="dt" sz="half" idx="10"/>
          </p:nvPr>
        </p:nvSpPr>
        <p:spPr/>
        <p:txBody>
          <a:bodyPr/>
          <a:lstStyle>
            <a:lvl1pPr>
              <a:defRPr/>
            </a:lvl1pPr>
          </a:lstStyle>
          <a:p>
            <a:pPr>
              <a:defRPr/>
            </a:pPr>
            <a:endParaRPr lang="en-US" altLang="ja-JP"/>
          </a:p>
        </p:txBody>
      </p:sp>
      <p:sp>
        <p:nvSpPr>
          <p:cNvPr id="33" name="Footer Placeholder 7">
            <a:extLst>
              <a:ext uri="{FF2B5EF4-FFF2-40B4-BE49-F238E27FC236}">
                <a16:creationId xmlns:a16="http://schemas.microsoft.com/office/drawing/2014/main" id="{659A366A-716A-474C-8BDA-1A3F24E9D4C5}"/>
              </a:ext>
            </a:extLst>
          </p:cNvPr>
          <p:cNvSpPr>
            <a:spLocks noGrp="1"/>
          </p:cNvSpPr>
          <p:nvPr>
            <p:ph type="ftr" sz="quarter" idx="11"/>
          </p:nvPr>
        </p:nvSpPr>
        <p:spPr/>
        <p:txBody>
          <a:bodyPr/>
          <a:lstStyle>
            <a:lvl1pPr>
              <a:defRPr/>
            </a:lvl1pPr>
          </a:lstStyle>
          <a:p>
            <a:pPr>
              <a:defRPr/>
            </a:pPr>
            <a:endParaRPr lang="en-US" altLang="ja-JP"/>
          </a:p>
        </p:txBody>
      </p:sp>
      <p:sp>
        <p:nvSpPr>
          <p:cNvPr id="34" name="Slide Number Placeholder 8">
            <a:extLst>
              <a:ext uri="{FF2B5EF4-FFF2-40B4-BE49-F238E27FC236}">
                <a16:creationId xmlns:a16="http://schemas.microsoft.com/office/drawing/2014/main" id="{DD1A4F40-21A2-2442-A303-CA0D51927F2F}"/>
              </a:ext>
            </a:extLst>
          </p:cNvPr>
          <p:cNvSpPr>
            <a:spLocks noGrp="1"/>
          </p:cNvSpPr>
          <p:nvPr>
            <p:ph type="sldNum" sz="quarter" idx="12"/>
          </p:nvPr>
        </p:nvSpPr>
        <p:spPr/>
        <p:txBody>
          <a:bodyPr/>
          <a:lstStyle>
            <a:lvl1pPr>
              <a:defRPr/>
            </a:lvl1pPr>
          </a:lstStyle>
          <a:p>
            <a:pPr>
              <a:defRPr/>
            </a:pPr>
            <a:fld id="{58F53CAE-A737-024C-BF42-A9EE72EBD05D}" type="slidenum">
              <a:rPr lang="ja-JP" altLang="en-US"/>
              <a:pPr>
                <a:defRPr/>
              </a:pPr>
              <a:t>‹#›</a:t>
            </a:fld>
            <a:endParaRPr lang="en-US" altLang="ja-JP"/>
          </a:p>
        </p:txBody>
      </p:sp>
    </p:spTree>
    <p:extLst>
      <p:ext uri="{BB962C8B-B14F-4D97-AF65-F5344CB8AC3E}">
        <p14:creationId xmlns:p14="http://schemas.microsoft.com/office/powerpoint/2010/main" val="424188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50541" y="1766888"/>
            <a:ext cx="412578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1472" y="1766888"/>
            <a:ext cx="4125781"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C925BE54-F10B-5848-9596-2AFD97B57555}"/>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6" name="Rectangle 5">
            <a:extLst>
              <a:ext uri="{FF2B5EF4-FFF2-40B4-BE49-F238E27FC236}">
                <a16:creationId xmlns:a16="http://schemas.microsoft.com/office/drawing/2014/main" id="{E024F045-4C80-444B-A68F-3D36E34570DE}"/>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7" name="Rectangle 6">
            <a:extLst>
              <a:ext uri="{FF2B5EF4-FFF2-40B4-BE49-F238E27FC236}">
                <a16:creationId xmlns:a16="http://schemas.microsoft.com/office/drawing/2014/main" id="{40697FF5-8B4F-224B-A236-517E03A428F0}"/>
              </a:ext>
            </a:extLst>
          </p:cNvPr>
          <p:cNvSpPr>
            <a:spLocks noGrp="1" noChangeArrowheads="1"/>
          </p:cNvSpPr>
          <p:nvPr>
            <p:ph type="sldNum" sz="quarter" idx="12"/>
          </p:nvPr>
        </p:nvSpPr>
        <p:spPr/>
        <p:txBody>
          <a:bodyPr/>
          <a:lstStyle>
            <a:lvl1pPr defTabSz="449263">
              <a:defRPr/>
            </a:lvl1pPr>
          </a:lstStyle>
          <a:p>
            <a:pPr>
              <a:defRPr/>
            </a:pPr>
            <a:fld id="{F5D01CA6-4D12-CA40-B92E-2EF4AAA9AC49}" type="slidenum">
              <a:rPr lang="en-US" altLang="ja-JP"/>
              <a:pPr>
                <a:defRPr/>
              </a:pPr>
              <a:t>‹#›</a:t>
            </a:fld>
            <a:endParaRPr lang="en-US" altLang="ja-JP"/>
          </a:p>
        </p:txBody>
      </p:sp>
    </p:spTree>
    <p:extLst>
      <p:ext uri="{BB962C8B-B14F-4D97-AF65-F5344CB8AC3E}">
        <p14:creationId xmlns:p14="http://schemas.microsoft.com/office/powerpoint/2010/main" val="2130301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Group 75">
            <a:extLst>
              <a:ext uri="{FF2B5EF4-FFF2-40B4-BE49-F238E27FC236}">
                <a16:creationId xmlns:a16="http://schemas.microsoft.com/office/drawing/2014/main" id="{4EC9E8C4-18E1-B743-A65A-DA668E8194FE}"/>
              </a:ext>
            </a:extLst>
          </p:cNvPr>
          <p:cNvGrpSpPr>
            <a:grpSpLocks/>
          </p:cNvGrpSpPr>
          <p:nvPr/>
        </p:nvGrpSpPr>
        <p:grpSpPr bwMode="auto">
          <a:xfrm>
            <a:off x="-309563" y="0"/>
            <a:ext cx="10206038" cy="6858000"/>
            <a:chOff x="1243013" y="0"/>
            <a:chExt cx="9402763" cy="6858001"/>
          </a:xfrm>
        </p:grpSpPr>
        <p:sp>
          <p:nvSpPr>
            <p:cNvPr id="4" name="Freeform 5">
              <a:extLst>
                <a:ext uri="{FF2B5EF4-FFF2-40B4-BE49-F238E27FC236}">
                  <a16:creationId xmlns:a16="http://schemas.microsoft.com/office/drawing/2014/main" id="{8A8B8359-EB5B-8C44-8630-DDFF70CA556D}"/>
                </a:ext>
              </a:extLst>
            </p:cNvPr>
            <p:cNvSpPr>
              <a:spLocks/>
            </p:cNvSpPr>
            <p:nvPr/>
          </p:nvSpPr>
          <p:spPr bwMode="auto">
            <a:xfrm>
              <a:off x="2289175" y="0"/>
              <a:ext cx="3867150" cy="6848475"/>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 name="Freeform 6">
              <a:extLst>
                <a:ext uri="{FF2B5EF4-FFF2-40B4-BE49-F238E27FC236}">
                  <a16:creationId xmlns:a16="http://schemas.microsoft.com/office/drawing/2014/main" id="{700E6E22-B8D9-BD42-A754-DBF63B0928C6}"/>
                </a:ext>
              </a:extLst>
            </p:cNvPr>
            <p:cNvSpPr>
              <a:spLocks/>
            </p:cNvSpPr>
            <p:nvPr/>
          </p:nvSpPr>
          <p:spPr bwMode="auto">
            <a:xfrm>
              <a:off x="9604375" y="9525"/>
              <a:ext cx="1041400" cy="328613"/>
            </a:xfrm>
            <a:custGeom>
              <a:avLst/>
              <a:gdLst>
                <a:gd name="T0" fmla="*/ 219 w 219"/>
                <a:gd name="T1" fmla="*/ 69 h 69"/>
                <a:gd name="T2" fmla="*/ 0 w 219"/>
                <a:gd name="T3" fmla="*/ 0 h 69"/>
              </a:gdLst>
              <a:ahLst/>
              <a:cxnLst>
                <a:cxn ang="0">
                  <a:pos x="T0" y="T1"/>
                </a:cxn>
                <a:cxn ang="0">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 name="Freeform 7">
              <a:extLst>
                <a:ext uri="{FF2B5EF4-FFF2-40B4-BE49-F238E27FC236}">
                  <a16:creationId xmlns:a16="http://schemas.microsoft.com/office/drawing/2014/main" id="{AB8FA78C-64A7-704D-B093-0C8E0A2FBD69}"/>
                </a:ext>
              </a:extLst>
            </p:cNvPr>
            <p:cNvSpPr>
              <a:spLocks/>
            </p:cNvSpPr>
            <p:nvPr/>
          </p:nvSpPr>
          <p:spPr bwMode="auto">
            <a:xfrm>
              <a:off x="9223375" y="5578475"/>
              <a:ext cx="1422400" cy="1270000"/>
            </a:xfrm>
            <a:custGeom>
              <a:avLst/>
              <a:gdLst>
                <a:gd name="T0" fmla="*/ 0 w 299"/>
                <a:gd name="T1" fmla="*/ 267 h 267"/>
                <a:gd name="T2" fmla="*/ 299 w 299"/>
                <a:gd name="T3" fmla="*/ 0 h 267"/>
              </a:gdLst>
              <a:ahLst/>
              <a:cxnLst>
                <a:cxn ang="0">
                  <a:pos x="T0" y="T1"/>
                </a:cxn>
                <a:cxn ang="0">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8">
              <a:extLst>
                <a:ext uri="{FF2B5EF4-FFF2-40B4-BE49-F238E27FC236}">
                  <a16:creationId xmlns:a16="http://schemas.microsoft.com/office/drawing/2014/main" id="{9EEE65FD-5CC1-8242-AFF1-3B76FB935660}"/>
                </a:ext>
              </a:extLst>
            </p:cNvPr>
            <p:cNvSpPr>
              <a:spLocks/>
            </p:cNvSpPr>
            <p:nvPr/>
          </p:nvSpPr>
          <p:spPr bwMode="auto">
            <a:xfrm>
              <a:off x="2103438" y="0"/>
              <a:ext cx="3681413" cy="6848475"/>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9">
              <a:extLst>
                <a:ext uri="{FF2B5EF4-FFF2-40B4-BE49-F238E27FC236}">
                  <a16:creationId xmlns:a16="http://schemas.microsoft.com/office/drawing/2014/main" id="{CA11B464-D823-D24D-A6BB-15BEEFFFA50D}"/>
                </a:ext>
              </a:extLst>
            </p:cNvPr>
            <p:cNvSpPr>
              <a:spLocks/>
            </p:cNvSpPr>
            <p:nvPr/>
          </p:nvSpPr>
          <p:spPr bwMode="auto">
            <a:xfrm>
              <a:off x="10179050" y="9525"/>
              <a:ext cx="466725" cy="157163"/>
            </a:xfrm>
            <a:custGeom>
              <a:avLst/>
              <a:gdLst>
                <a:gd name="T0" fmla="*/ 98 w 98"/>
                <a:gd name="T1" fmla="*/ 33 h 33"/>
                <a:gd name="T2" fmla="*/ 0 w 98"/>
                <a:gd name="T3" fmla="*/ 0 h 33"/>
              </a:gdLst>
              <a:ahLst/>
              <a:cxnLst>
                <a:cxn ang="0">
                  <a:pos x="T0" y="T1"/>
                </a:cxn>
                <a:cxn ang="0">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10">
              <a:extLst>
                <a:ext uri="{FF2B5EF4-FFF2-40B4-BE49-F238E27FC236}">
                  <a16:creationId xmlns:a16="http://schemas.microsoft.com/office/drawing/2014/main" id="{403F77BF-B092-5C46-B9B8-E50FEB0228BE}"/>
                </a:ext>
              </a:extLst>
            </p:cNvPr>
            <p:cNvSpPr>
              <a:spLocks/>
            </p:cNvSpPr>
            <p:nvPr/>
          </p:nvSpPr>
          <p:spPr bwMode="auto">
            <a:xfrm>
              <a:off x="9471025" y="5811838"/>
              <a:ext cx="1174750" cy="1046163"/>
            </a:xfrm>
            <a:custGeom>
              <a:avLst/>
              <a:gdLst>
                <a:gd name="T0" fmla="*/ 0 w 247"/>
                <a:gd name="T1" fmla="*/ 220 h 220"/>
                <a:gd name="T2" fmla="*/ 247 w 247"/>
                <a:gd name="T3" fmla="*/ 0 h 220"/>
              </a:gdLst>
              <a:ahLst/>
              <a:cxnLst>
                <a:cxn ang="0">
                  <a:pos x="T0" y="T1"/>
                </a:cxn>
                <a:cxn ang="0">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11">
              <a:extLst>
                <a:ext uri="{FF2B5EF4-FFF2-40B4-BE49-F238E27FC236}">
                  <a16:creationId xmlns:a16="http://schemas.microsoft.com/office/drawing/2014/main" id="{AB104536-E13D-364A-9459-DD6B16844A35}"/>
                </a:ext>
              </a:extLst>
            </p:cNvPr>
            <p:cNvSpPr>
              <a:spLocks/>
            </p:cNvSpPr>
            <p:nvPr/>
          </p:nvSpPr>
          <p:spPr bwMode="auto">
            <a:xfrm>
              <a:off x="1985963" y="0"/>
              <a:ext cx="3622675" cy="6848475"/>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2">
              <a:extLst>
                <a:ext uri="{FF2B5EF4-FFF2-40B4-BE49-F238E27FC236}">
                  <a16:creationId xmlns:a16="http://schemas.microsoft.com/office/drawing/2014/main" id="{C107D946-43FA-3F4B-B558-03432F8E2832}"/>
                </a:ext>
              </a:extLst>
            </p:cNvPr>
            <p:cNvSpPr>
              <a:spLocks/>
            </p:cNvSpPr>
            <p:nvPr/>
          </p:nvSpPr>
          <p:spPr bwMode="auto">
            <a:xfrm>
              <a:off x="10479088" y="9525"/>
              <a:ext cx="166688" cy="57150"/>
            </a:xfrm>
            <a:custGeom>
              <a:avLst/>
              <a:gdLst>
                <a:gd name="T0" fmla="*/ 35 w 35"/>
                <a:gd name="T1" fmla="*/ 12 h 12"/>
                <a:gd name="T2" fmla="*/ 0 w 35"/>
                <a:gd name="T3" fmla="*/ 0 h 12"/>
              </a:gdLst>
              <a:ahLst/>
              <a:cxnLst>
                <a:cxn ang="0">
                  <a:pos x="T0" y="T1"/>
                </a:cxn>
                <a:cxn ang="0">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3">
              <a:extLst>
                <a:ext uri="{FF2B5EF4-FFF2-40B4-BE49-F238E27FC236}">
                  <a16:creationId xmlns:a16="http://schemas.microsoft.com/office/drawing/2014/main" id="{2EDD05CF-91A7-D543-B7B6-45395A7B5ABF}"/>
                </a:ext>
              </a:extLst>
            </p:cNvPr>
            <p:cNvSpPr>
              <a:spLocks/>
            </p:cNvSpPr>
            <p:nvPr/>
          </p:nvSpPr>
          <p:spPr bwMode="auto">
            <a:xfrm>
              <a:off x="9618663" y="5940425"/>
              <a:ext cx="1027113" cy="908050"/>
            </a:xfrm>
            <a:custGeom>
              <a:avLst/>
              <a:gdLst>
                <a:gd name="T0" fmla="*/ 0 w 216"/>
                <a:gd name="T1" fmla="*/ 191 h 191"/>
                <a:gd name="T2" fmla="*/ 216 w 216"/>
                <a:gd name="T3" fmla="*/ 0 h 191"/>
              </a:gdLst>
              <a:ahLst/>
              <a:cxnLst>
                <a:cxn ang="0">
                  <a:pos x="T0" y="T1"/>
                </a:cxn>
                <a:cxn ang="0">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4">
              <a:extLst>
                <a:ext uri="{FF2B5EF4-FFF2-40B4-BE49-F238E27FC236}">
                  <a16:creationId xmlns:a16="http://schemas.microsoft.com/office/drawing/2014/main" id="{8F395E4B-35B3-C34A-9483-00C18878B6B8}"/>
                </a:ext>
              </a:extLst>
            </p:cNvPr>
            <p:cNvSpPr>
              <a:spLocks/>
            </p:cNvSpPr>
            <p:nvPr/>
          </p:nvSpPr>
          <p:spPr bwMode="auto">
            <a:xfrm>
              <a:off x="1985963" y="0"/>
              <a:ext cx="3248025" cy="6848475"/>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5">
              <a:extLst>
                <a:ext uri="{FF2B5EF4-FFF2-40B4-BE49-F238E27FC236}">
                  <a16:creationId xmlns:a16="http://schemas.microsoft.com/office/drawing/2014/main" id="{022F4DA3-39A3-5D4A-AB24-0A1E076BEE75}"/>
                </a:ext>
              </a:extLst>
            </p:cNvPr>
            <p:cNvSpPr>
              <a:spLocks/>
            </p:cNvSpPr>
            <p:nvPr/>
          </p:nvSpPr>
          <p:spPr bwMode="auto">
            <a:xfrm>
              <a:off x="9780588" y="6054725"/>
              <a:ext cx="865188" cy="793750"/>
            </a:xfrm>
            <a:custGeom>
              <a:avLst/>
              <a:gdLst>
                <a:gd name="T0" fmla="*/ 0 w 182"/>
                <a:gd name="T1" fmla="*/ 167 h 167"/>
                <a:gd name="T2" fmla="*/ 182 w 182"/>
                <a:gd name="T3" fmla="*/ 0 h 167"/>
              </a:gdLst>
              <a:ahLst/>
              <a:cxnLst>
                <a:cxn ang="0">
                  <a:pos x="T0" y="T1"/>
                </a:cxn>
                <a:cxn ang="0">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6">
              <a:extLst>
                <a:ext uri="{FF2B5EF4-FFF2-40B4-BE49-F238E27FC236}">
                  <a16:creationId xmlns:a16="http://schemas.microsoft.com/office/drawing/2014/main" id="{6E6AB2E2-0244-2445-9BD7-6646F47B8BCF}"/>
                </a:ext>
              </a:extLst>
            </p:cNvPr>
            <p:cNvSpPr>
              <a:spLocks/>
            </p:cNvSpPr>
            <p:nvPr/>
          </p:nvSpPr>
          <p:spPr bwMode="auto">
            <a:xfrm>
              <a:off x="1871663" y="0"/>
              <a:ext cx="3233738" cy="6848475"/>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7">
              <a:extLst>
                <a:ext uri="{FF2B5EF4-FFF2-40B4-BE49-F238E27FC236}">
                  <a16:creationId xmlns:a16="http://schemas.microsoft.com/office/drawing/2014/main" id="{AEC2D3BD-0E12-D842-9920-47D1C4231A0A}"/>
                </a:ext>
              </a:extLst>
            </p:cNvPr>
            <p:cNvSpPr>
              <a:spLocks/>
            </p:cNvSpPr>
            <p:nvPr/>
          </p:nvSpPr>
          <p:spPr bwMode="auto">
            <a:xfrm>
              <a:off x="9956800" y="6216650"/>
              <a:ext cx="688975" cy="631825"/>
            </a:xfrm>
            <a:custGeom>
              <a:avLst/>
              <a:gdLst>
                <a:gd name="T0" fmla="*/ 0 w 145"/>
                <a:gd name="T1" fmla="*/ 133 h 133"/>
                <a:gd name="T2" fmla="*/ 145 w 145"/>
                <a:gd name="T3" fmla="*/ 0 h 133"/>
              </a:gdLst>
              <a:ahLst/>
              <a:cxnLst>
                <a:cxn ang="0">
                  <a:pos x="T0" y="T1"/>
                </a:cxn>
                <a:cxn ang="0">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8">
              <a:extLst>
                <a:ext uri="{FF2B5EF4-FFF2-40B4-BE49-F238E27FC236}">
                  <a16:creationId xmlns:a16="http://schemas.microsoft.com/office/drawing/2014/main" id="{A4179B5B-EF1A-9F47-9B6D-0BE47AA7BC6A}"/>
                </a:ext>
              </a:extLst>
            </p:cNvPr>
            <p:cNvSpPr>
              <a:spLocks/>
            </p:cNvSpPr>
            <p:nvPr/>
          </p:nvSpPr>
          <p:spPr bwMode="auto">
            <a:xfrm>
              <a:off x="1466850" y="0"/>
              <a:ext cx="3424238" cy="6848475"/>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9">
              <a:extLst>
                <a:ext uri="{FF2B5EF4-FFF2-40B4-BE49-F238E27FC236}">
                  <a16:creationId xmlns:a16="http://schemas.microsoft.com/office/drawing/2014/main" id="{9B7DC879-89D3-B640-A10F-C0780671A330}"/>
                </a:ext>
              </a:extLst>
            </p:cNvPr>
            <p:cNvSpPr>
              <a:spLocks/>
            </p:cNvSpPr>
            <p:nvPr/>
          </p:nvSpPr>
          <p:spPr bwMode="auto">
            <a:xfrm>
              <a:off x="10264775" y="6519863"/>
              <a:ext cx="381000" cy="328613"/>
            </a:xfrm>
            <a:custGeom>
              <a:avLst/>
              <a:gdLst>
                <a:gd name="T0" fmla="*/ 0 w 80"/>
                <a:gd name="T1" fmla="*/ 69 h 69"/>
                <a:gd name="T2" fmla="*/ 80 w 80"/>
                <a:gd name="T3" fmla="*/ 0 h 69"/>
              </a:gdLst>
              <a:ahLst/>
              <a:cxnLst>
                <a:cxn ang="0">
                  <a:pos x="T0" y="T1"/>
                </a:cxn>
                <a:cxn ang="0">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20">
              <a:extLst>
                <a:ext uri="{FF2B5EF4-FFF2-40B4-BE49-F238E27FC236}">
                  <a16:creationId xmlns:a16="http://schemas.microsoft.com/office/drawing/2014/main" id="{1814AEBB-9BA2-5D4D-894E-936845552E8D}"/>
                </a:ext>
              </a:extLst>
            </p:cNvPr>
            <p:cNvSpPr>
              <a:spLocks/>
            </p:cNvSpPr>
            <p:nvPr/>
          </p:nvSpPr>
          <p:spPr bwMode="auto">
            <a:xfrm>
              <a:off x="1581150" y="0"/>
              <a:ext cx="2720975" cy="6848475"/>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1">
              <a:extLst>
                <a:ext uri="{FF2B5EF4-FFF2-40B4-BE49-F238E27FC236}">
                  <a16:creationId xmlns:a16="http://schemas.microsoft.com/office/drawing/2014/main" id="{8D456051-0883-3244-BDC1-6770E88E6727}"/>
                </a:ext>
              </a:extLst>
            </p:cNvPr>
            <p:cNvSpPr>
              <a:spLocks/>
            </p:cNvSpPr>
            <p:nvPr/>
          </p:nvSpPr>
          <p:spPr bwMode="auto">
            <a:xfrm>
              <a:off x="1243013" y="0"/>
              <a:ext cx="2949575" cy="6848475"/>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22">
              <a:extLst>
                <a:ext uri="{FF2B5EF4-FFF2-40B4-BE49-F238E27FC236}">
                  <a16:creationId xmlns:a16="http://schemas.microsoft.com/office/drawing/2014/main" id="{DCDFDAF8-838E-2B4A-A6C6-858A7F0770FE}"/>
                </a:ext>
              </a:extLst>
            </p:cNvPr>
            <p:cNvSpPr>
              <a:spLocks/>
            </p:cNvSpPr>
            <p:nvPr/>
          </p:nvSpPr>
          <p:spPr bwMode="auto">
            <a:xfrm>
              <a:off x="1524000" y="0"/>
              <a:ext cx="1446213" cy="2030413"/>
            </a:xfrm>
            <a:custGeom>
              <a:avLst/>
              <a:gdLst>
                <a:gd name="T0" fmla="*/ 304 w 304"/>
                <a:gd name="T1" fmla="*/ 0 h 427"/>
                <a:gd name="T2" fmla="*/ 0 w 304"/>
                <a:gd name="T3" fmla="*/ 427 h 427"/>
              </a:gdLst>
              <a:ahLst/>
              <a:cxnLst>
                <a:cxn ang="0">
                  <a:pos x="T0" y="T1"/>
                </a:cxn>
                <a:cxn ang="0">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23">
              <a:extLst>
                <a:ext uri="{FF2B5EF4-FFF2-40B4-BE49-F238E27FC236}">
                  <a16:creationId xmlns:a16="http://schemas.microsoft.com/office/drawing/2014/main" id="{74195D12-3CA7-0C4D-99CF-978AC3E7D09E}"/>
                </a:ext>
              </a:extLst>
            </p:cNvPr>
            <p:cNvSpPr>
              <a:spLocks/>
            </p:cNvSpPr>
            <p:nvPr/>
          </p:nvSpPr>
          <p:spPr bwMode="auto">
            <a:xfrm>
              <a:off x="1524000" y="9525"/>
              <a:ext cx="1246188" cy="1641475"/>
            </a:xfrm>
            <a:custGeom>
              <a:avLst/>
              <a:gdLst>
                <a:gd name="T0" fmla="*/ 262 w 262"/>
                <a:gd name="T1" fmla="*/ 0 h 345"/>
                <a:gd name="T2" fmla="*/ 0 w 262"/>
                <a:gd name="T3" fmla="*/ 345 h 345"/>
              </a:gdLst>
              <a:ahLst/>
              <a:cxnLst>
                <a:cxn ang="0">
                  <a:pos x="T0" y="T1"/>
                </a:cxn>
                <a:cxn ang="0">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24">
              <a:extLst>
                <a:ext uri="{FF2B5EF4-FFF2-40B4-BE49-F238E27FC236}">
                  <a16:creationId xmlns:a16="http://schemas.microsoft.com/office/drawing/2014/main" id="{46EF4500-C662-D84E-A6EB-484A82EB2134}"/>
                </a:ext>
              </a:extLst>
            </p:cNvPr>
            <p:cNvSpPr>
              <a:spLocks/>
            </p:cNvSpPr>
            <p:nvPr/>
          </p:nvSpPr>
          <p:spPr bwMode="auto">
            <a:xfrm>
              <a:off x="1524000" y="0"/>
              <a:ext cx="1036638" cy="1212850"/>
            </a:xfrm>
            <a:custGeom>
              <a:avLst/>
              <a:gdLst>
                <a:gd name="T0" fmla="*/ 218 w 218"/>
                <a:gd name="T1" fmla="*/ 0 h 255"/>
                <a:gd name="T2" fmla="*/ 0 w 218"/>
                <a:gd name="T3" fmla="*/ 255 h 255"/>
              </a:gdLst>
              <a:ahLst/>
              <a:cxnLst>
                <a:cxn ang="0">
                  <a:pos x="T0" y="T1"/>
                </a:cxn>
                <a:cxn ang="0">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4" name="Group 39">
            <a:extLst>
              <a:ext uri="{FF2B5EF4-FFF2-40B4-BE49-F238E27FC236}">
                <a16:creationId xmlns:a16="http://schemas.microsoft.com/office/drawing/2014/main" id="{7D0CBD18-FA34-F642-9EE0-0F86C3621DD3}"/>
              </a:ext>
            </a:extLst>
          </p:cNvPr>
          <p:cNvGrpSpPr>
            <a:grpSpLocks/>
          </p:cNvGrpSpPr>
          <p:nvPr/>
        </p:nvGrpSpPr>
        <p:grpSpPr bwMode="auto">
          <a:xfrm>
            <a:off x="693738" y="1700213"/>
            <a:ext cx="3560762" cy="3470275"/>
            <a:chOff x="640080" y="1699589"/>
            <a:chExt cx="3286552" cy="3470421"/>
          </a:xfrm>
        </p:grpSpPr>
        <p:sp>
          <p:nvSpPr>
            <p:cNvPr id="25" name="Rectangle 40">
              <a:extLst>
                <a:ext uri="{FF2B5EF4-FFF2-40B4-BE49-F238E27FC236}">
                  <a16:creationId xmlns:a16="http://schemas.microsoft.com/office/drawing/2014/main" id="{7ACB4C11-6BE3-A147-B4DB-1E81288529F5}"/>
                </a:ext>
              </a:extLst>
            </p:cNvPr>
            <p:cNvSpPr/>
            <p:nvPr/>
          </p:nvSpPr>
          <p:spPr>
            <a:xfrm>
              <a:off x="644475" y="1699589"/>
              <a:ext cx="3277761"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a:extLst>
                <a:ext uri="{FF2B5EF4-FFF2-40B4-BE49-F238E27FC236}">
                  <a16:creationId xmlns:a16="http://schemas.microsoft.com/office/drawing/2014/main" id="{5B9333A5-93E1-1C41-9909-A6EAA9E01A11}"/>
                </a:ext>
              </a:extLst>
            </p:cNvPr>
            <p:cNvSpPr/>
            <p:nvPr/>
          </p:nvSpPr>
          <p:spPr>
            <a:xfrm rot="10800000">
              <a:off x="2125842" y="4896949"/>
              <a:ext cx="315028"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42">
              <a:extLst>
                <a:ext uri="{FF2B5EF4-FFF2-40B4-BE49-F238E27FC236}">
                  <a16:creationId xmlns:a16="http://schemas.microsoft.com/office/drawing/2014/main" id="{CFE102D1-6B38-7B4D-AD60-0114C3E1E475}"/>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6018" y="2349924"/>
            <a:ext cx="3371384" cy="2464952"/>
          </a:xfrm>
        </p:spPr>
        <p:txBody>
          <a:bodyPr/>
          <a:lstStyle>
            <a:lvl1pPr>
              <a:defRPr>
                <a:solidFill>
                  <a:srgbClr val="FFFEFF"/>
                </a:solidFill>
              </a:defRPr>
            </a:lvl1pPr>
          </a:lstStyle>
          <a:p>
            <a:r>
              <a:rPr lang="ja-JP" altLang="en-US"/>
              <a:t>マスター タイトルの書式設定</a:t>
            </a:r>
            <a:endParaRPr lang="en-US" dirty="0"/>
          </a:p>
        </p:txBody>
      </p:sp>
      <p:sp>
        <p:nvSpPr>
          <p:cNvPr id="28" name="Date Placeholder 2">
            <a:extLst>
              <a:ext uri="{FF2B5EF4-FFF2-40B4-BE49-F238E27FC236}">
                <a16:creationId xmlns:a16="http://schemas.microsoft.com/office/drawing/2014/main" id="{85FD05E0-EDD9-F04A-BD95-9C106EF8CF5C}"/>
              </a:ext>
            </a:extLst>
          </p:cNvPr>
          <p:cNvSpPr>
            <a:spLocks noGrp="1"/>
          </p:cNvSpPr>
          <p:nvPr>
            <p:ph type="dt" sz="half" idx="10"/>
          </p:nvPr>
        </p:nvSpPr>
        <p:spPr/>
        <p:txBody>
          <a:bodyPr/>
          <a:lstStyle>
            <a:lvl1pPr>
              <a:defRPr/>
            </a:lvl1pPr>
          </a:lstStyle>
          <a:p>
            <a:pPr>
              <a:defRPr/>
            </a:pPr>
            <a:endParaRPr lang="en-US" altLang="ja-JP"/>
          </a:p>
        </p:txBody>
      </p:sp>
      <p:sp>
        <p:nvSpPr>
          <p:cNvPr id="29" name="Footer Placeholder 3">
            <a:extLst>
              <a:ext uri="{FF2B5EF4-FFF2-40B4-BE49-F238E27FC236}">
                <a16:creationId xmlns:a16="http://schemas.microsoft.com/office/drawing/2014/main" id="{7ABF4AE0-D476-DB4E-A7E6-F4BED3EB729E}"/>
              </a:ext>
            </a:extLst>
          </p:cNvPr>
          <p:cNvSpPr>
            <a:spLocks noGrp="1"/>
          </p:cNvSpPr>
          <p:nvPr>
            <p:ph type="ftr" sz="quarter" idx="11"/>
          </p:nvPr>
        </p:nvSpPr>
        <p:spPr/>
        <p:txBody>
          <a:bodyPr/>
          <a:lstStyle>
            <a:lvl1pPr>
              <a:defRPr/>
            </a:lvl1pPr>
          </a:lstStyle>
          <a:p>
            <a:pPr>
              <a:defRPr/>
            </a:pPr>
            <a:endParaRPr lang="en-US" altLang="ja-JP"/>
          </a:p>
        </p:txBody>
      </p:sp>
      <p:sp>
        <p:nvSpPr>
          <p:cNvPr id="30" name="Slide Number Placeholder 4">
            <a:extLst>
              <a:ext uri="{FF2B5EF4-FFF2-40B4-BE49-F238E27FC236}">
                <a16:creationId xmlns:a16="http://schemas.microsoft.com/office/drawing/2014/main" id="{C2BEDC6E-0530-9545-9403-7D11F697AF11}"/>
              </a:ext>
            </a:extLst>
          </p:cNvPr>
          <p:cNvSpPr>
            <a:spLocks noGrp="1"/>
          </p:cNvSpPr>
          <p:nvPr>
            <p:ph type="sldNum" sz="quarter" idx="12"/>
          </p:nvPr>
        </p:nvSpPr>
        <p:spPr/>
        <p:txBody>
          <a:bodyPr/>
          <a:lstStyle>
            <a:lvl1pPr>
              <a:defRPr/>
            </a:lvl1pPr>
          </a:lstStyle>
          <a:p>
            <a:pPr>
              <a:defRPr/>
            </a:pPr>
            <a:fld id="{3E6475F4-2EC7-C04A-A6B1-4D24123ABCA6}" type="slidenum">
              <a:rPr lang="ja-JP" altLang="en-US"/>
              <a:pPr>
                <a:defRPr/>
              </a:pPr>
              <a:t>‹#›</a:t>
            </a:fld>
            <a:endParaRPr lang="en-US" altLang="ja-JP"/>
          </a:p>
        </p:txBody>
      </p:sp>
    </p:spTree>
    <p:extLst>
      <p:ext uri="{BB962C8B-B14F-4D97-AF65-F5344CB8AC3E}">
        <p14:creationId xmlns:p14="http://schemas.microsoft.com/office/powerpoint/2010/main" val="3188563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B6EB26-04C3-1B45-9828-5F8B1ECD0206}"/>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2">
            <a:extLst>
              <a:ext uri="{FF2B5EF4-FFF2-40B4-BE49-F238E27FC236}">
                <a16:creationId xmlns:a16="http://schemas.microsoft.com/office/drawing/2014/main" id="{45329DE3-BE16-3C4A-BA89-FE6618DE786A}"/>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3">
            <a:extLst>
              <a:ext uri="{FF2B5EF4-FFF2-40B4-BE49-F238E27FC236}">
                <a16:creationId xmlns:a16="http://schemas.microsoft.com/office/drawing/2014/main" id="{158AA240-55CF-D040-9C3E-C3C6334D2507}"/>
              </a:ext>
            </a:extLst>
          </p:cNvPr>
          <p:cNvSpPr>
            <a:spLocks noGrp="1"/>
          </p:cNvSpPr>
          <p:nvPr>
            <p:ph type="sldNum" sz="quarter" idx="12"/>
          </p:nvPr>
        </p:nvSpPr>
        <p:spPr/>
        <p:txBody>
          <a:bodyPr/>
          <a:lstStyle>
            <a:lvl1pPr>
              <a:defRPr/>
            </a:lvl1pPr>
          </a:lstStyle>
          <a:p>
            <a:pPr>
              <a:defRPr/>
            </a:pPr>
            <a:fld id="{987810FE-58B2-A447-853D-5AA9DA895318}" type="slidenum">
              <a:rPr lang="ja-JP" altLang="en-US"/>
              <a:pPr>
                <a:defRPr/>
              </a:pPr>
              <a:t>‹#›</a:t>
            </a:fld>
            <a:endParaRPr lang="en-US" altLang="ja-JP"/>
          </a:p>
        </p:txBody>
      </p:sp>
    </p:spTree>
    <p:extLst>
      <p:ext uri="{BB962C8B-B14F-4D97-AF65-F5344CB8AC3E}">
        <p14:creationId xmlns:p14="http://schemas.microsoft.com/office/powerpoint/2010/main" val="3653875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5" name="Group 86">
            <a:extLst>
              <a:ext uri="{FF2B5EF4-FFF2-40B4-BE49-F238E27FC236}">
                <a16:creationId xmlns:a16="http://schemas.microsoft.com/office/drawing/2014/main" id="{1771F45E-FF61-2C42-A01D-B23300F71085}"/>
              </a:ext>
            </a:extLst>
          </p:cNvPr>
          <p:cNvGrpSpPr>
            <a:grpSpLocks/>
          </p:cNvGrpSpPr>
          <p:nvPr/>
        </p:nvGrpSpPr>
        <p:grpSpPr bwMode="auto">
          <a:xfrm>
            <a:off x="-309563" y="0"/>
            <a:ext cx="10206038" cy="6858000"/>
            <a:chOff x="1243013" y="0"/>
            <a:chExt cx="9402763" cy="6858001"/>
          </a:xfrm>
        </p:grpSpPr>
        <p:sp>
          <p:nvSpPr>
            <p:cNvPr id="6" name="Freeform 5">
              <a:extLst>
                <a:ext uri="{FF2B5EF4-FFF2-40B4-BE49-F238E27FC236}">
                  <a16:creationId xmlns:a16="http://schemas.microsoft.com/office/drawing/2014/main" id="{2956CBE2-CD85-FA4F-8192-5CCFC2D55E59}"/>
                </a:ext>
              </a:extLst>
            </p:cNvPr>
            <p:cNvSpPr>
              <a:spLocks/>
            </p:cNvSpPr>
            <p:nvPr/>
          </p:nvSpPr>
          <p:spPr bwMode="auto">
            <a:xfrm>
              <a:off x="2289175" y="0"/>
              <a:ext cx="3867150" cy="6848475"/>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6">
              <a:extLst>
                <a:ext uri="{FF2B5EF4-FFF2-40B4-BE49-F238E27FC236}">
                  <a16:creationId xmlns:a16="http://schemas.microsoft.com/office/drawing/2014/main" id="{E1AB59CB-515D-BD41-BC6B-57C6C79EBF2C}"/>
                </a:ext>
              </a:extLst>
            </p:cNvPr>
            <p:cNvSpPr>
              <a:spLocks/>
            </p:cNvSpPr>
            <p:nvPr/>
          </p:nvSpPr>
          <p:spPr bwMode="auto">
            <a:xfrm>
              <a:off x="9604375" y="9525"/>
              <a:ext cx="1041400" cy="328613"/>
            </a:xfrm>
            <a:custGeom>
              <a:avLst/>
              <a:gdLst>
                <a:gd name="T0" fmla="*/ 219 w 219"/>
                <a:gd name="T1" fmla="*/ 69 h 69"/>
                <a:gd name="T2" fmla="*/ 0 w 219"/>
                <a:gd name="T3" fmla="*/ 0 h 69"/>
              </a:gdLst>
              <a:ahLst/>
              <a:cxnLst>
                <a:cxn ang="0">
                  <a:pos x="T0" y="T1"/>
                </a:cxn>
                <a:cxn ang="0">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7">
              <a:extLst>
                <a:ext uri="{FF2B5EF4-FFF2-40B4-BE49-F238E27FC236}">
                  <a16:creationId xmlns:a16="http://schemas.microsoft.com/office/drawing/2014/main" id="{E4D747FB-88CF-3746-AEF1-F2CB04122454}"/>
                </a:ext>
              </a:extLst>
            </p:cNvPr>
            <p:cNvSpPr>
              <a:spLocks/>
            </p:cNvSpPr>
            <p:nvPr/>
          </p:nvSpPr>
          <p:spPr bwMode="auto">
            <a:xfrm>
              <a:off x="9223375" y="5578475"/>
              <a:ext cx="1422400" cy="1270000"/>
            </a:xfrm>
            <a:custGeom>
              <a:avLst/>
              <a:gdLst>
                <a:gd name="T0" fmla="*/ 0 w 299"/>
                <a:gd name="T1" fmla="*/ 267 h 267"/>
                <a:gd name="T2" fmla="*/ 299 w 299"/>
                <a:gd name="T3" fmla="*/ 0 h 267"/>
              </a:gdLst>
              <a:ahLst/>
              <a:cxnLst>
                <a:cxn ang="0">
                  <a:pos x="T0" y="T1"/>
                </a:cxn>
                <a:cxn ang="0">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8">
              <a:extLst>
                <a:ext uri="{FF2B5EF4-FFF2-40B4-BE49-F238E27FC236}">
                  <a16:creationId xmlns:a16="http://schemas.microsoft.com/office/drawing/2014/main" id="{BDE27EA8-CE96-A34F-8FEA-005EA2F90242}"/>
                </a:ext>
              </a:extLst>
            </p:cNvPr>
            <p:cNvSpPr>
              <a:spLocks/>
            </p:cNvSpPr>
            <p:nvPr/>
          </p:nvSpPr>
          <p:spPr bwMode="auto">
            <a:xfrm>
              <a:off x="2103438" y="0"/>
              <a:ext cx="3681413" cy="6848475"/>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9">
              <a:extLst>
                <a:ext uri="{FF2B5EF4-FFF2-40B4-BE49-F238E27FC236}">
                  <a16:creationId xmlns:a16="http://schemas.microsoft.com/office/drawing/2014/main" id="{5FFB78D6-1196-8447-B360-C9C3DA4655AE}"/>
                </a:ext>
              </a:extLst>
            </p:cNvPr>
            <p:cNvSpPr>
              <a:spLocks/>
            </p:cNvSpPr>
            <p:nvPr/>
          </p:nvSpPr>
          <p:spPr bwMode="auto">
            <a:xfrm>
              <a:off x="10179050" y="9525"/>
              <a:ext cx="466725" cy="157163"/>
            </a:xfrm>
            <a:custGeom>
              <a:avLst/>
              <a:gdLst>
                <a:gd name="T0" fmla="*/ 98 w 98"/>
                <a:gd name="T1" fmla="*/ 33 h 33"/>
                <a:gd name="T2" fmla="*/ 0 w 98"/>
                <a:gd name="T3" fmla="*/ 0 h 33"/>
              </a:gdLst>
              <a:ahLst/>
              <a:cxnLst>
                <a:cxn ang="0">
                  <a:pos x="T0" y="T1"/>
                </a:cxn>
                <a:cxn ang="0">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0">
              <a:extLst>
                <a:ext uri="{FF2B5EF4-FFF2-40B4-BE49-F238E27FC236}">
                  <a16:creationId xmlns:a16="http://schemas.microsoft.com/office/drawing/2014/main" id="{C36510B7-A26F-1545-B6EB-95FCFFAAB333}"/>
                </a:ext>
              </a:extLst>
            </p:cNvPr>
            <p:cNvSpPr>
              <a:spLocks/>
            </p:cNvSpPr>
            <p:nvPr/>
          </p:nvSpPr>
          <p:spPr bwMode="auto">
            <a:xfrm>
              <a:off x="9471025" y="5811838"/>
              <a:ext cx="1174750" cy="1046163"/>
            </a:xfrm>
            <a:custGeom>
              <a:avLst/>
              <a:gdLst>
                <a:gd name="T0" fmla="*/ 0 w 247"/>
                <a:gd name="T1" fmla="*/ 220 h 220"/>
                <a:gd name="T2" fmla="*/ 247 w 247"/>
                <a:gd name="T3" fmla="*/ 0 h 220"/>
              </a:gdLst>
              <a:ahLst/>
              <a:cxnLst>
                <a:cxn ang="0">
                  <a:pos x="T0" y="T1"/>
                </a:cxn>
                <a:cxn ang="0">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1">
              <a:extLst>
                <a:ext uri="{FF2B5EF4-FFF2-40B4-BE49-F238E27FC236}">
                  <a16:creationId xmlns:a16="http://schemas.microsoft.com/office/drawing/2014/main" id="{DDFD08E2-1D4D-6C41-B17D-210B4A6C9CF0}"/>
                </a:ext>
              </a:extLst>
            </p:cNvPr>
            <p:cNvSpPr>
              <a:spLocks/>
            </p:cNvSpPr>
            <p:nvPr/>
          </p:nvSpPr>
          <p:spPr bwMode="auto">
            <a:xfrm>
              <a:off x="1985963" y="0"/>
              <a:ext cx="3622675" cy="6848475"/>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2">
              <a:extLst>
                <a:ext uri="{FF2B5EF4-FFF2-40B4-BE49-F238E27FC236}">
                  <a16:creationId xmlns:a16="http://schemas.microsoft.com/office/drawing/2014/main" id="{60389E18-DA92-1B47-B94B-62753CDA29A7}"/>
                </a:ext>
              </a:extLst>
            </p:cNvPr>
            <p:cNvSpPr>
              <a:spLocks/>
            </p:cNvSpPr>
            <p:nvPr/>
          </p:nvSpPr>
          <p:spPr bwMode="auto">
            <a:xfrm>
              <a:off x="10479088" y="9525"/>
              <a:ext cx="166688" cy="57150"/>
            </a:xfrm>
            <a:custGeom>
              <a:avLst/>
              <a:gdLst>
                <a:gd name="T0" fmla="*/ 35 w 35"/>
                <a:gd name="T1" fmla="*/ 12 h 12"/>
                <a:gd name="T2" fmla="*/ 0 w 35"/>
                <a:gd name="T3" fmla="*/ 0 h 12"/>
              </a:gdLst>
              <a:ahLst/>
              <a:cxnLst>
                <a:cxn ang="0">
                  <a:pos x="T0" y="T1"/>
                </a:cxn>
                <a:cxn ang="0">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3">
              <a:extLst>
                <a:ext uri="{FF2B5EF4-FFF2-40B4-BE49-F238E27FC236}">
                  <a16:creationId xmlns:a16="http://schemas.microsoft.com/office/drawing/2014/main" id="{89EFAC3D-4D75-0F41-B79C-885DA3E45D8E}"/>
                </a:ext>
              </a:extLst>
            </p:cNvPr>
            <p:cNvSpPr>
              <a:spLocks/>
            </p:cNvSpPr>
            <p:nvPr/>
          </p:nvSpPr>
          <p:spPr bwMode="auto">
            <a:xfrm>
              <a:off x="9618663" y="5940425"/>
              <a:ext cx="1027113" cy="908050"/>
            </a:xfrm>
            <a:custGeom>
              <a:avLst/>
              <a:gdLst>
                <a:gd name="T0" fmla="*/ 0 w 216"/>
                <a:gd name="T1" fmla="*/ 191 h 191"/>
                <a:gd name="T2" fmla="*/ 216 w 216"/>
                <a:gd name="T3" fmla="*/ 0 h 191"/>
              </a:gdLst>
              <a:ahLst/>
              <a:cxnLst>
                <a:cxn ang="0">
                  <a:pos x="T0" y="T1"/>
                </a:cxn>
                <a:cxn ang="0">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4">
              <a:extLst>
                <a:ext uri="{FF2B5EF4-FFF2-40B4-BE49-F238E27FC236}">
                  <a16:creationId xmlns:a16="http://schemas.microsoft.com/office/drawing/2014/main" id="{65383C14-209F-0749-9848-C8F32D8B3DEF}"/>
                </a:ext>
              </a:extLst>
            </p:cNvPr>
            <p:cNvSpPr>
              <a:spLocks/>
            </p:cNvSpPr>
            <p:nvPr/>
          </p:nvSpPr>
          <p:spPr bwMode="auto">
            <a:xfrm>
              <a:off x="1985963" y="0"/>
              <a:ext cx="3248025" cy="6848475"/>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5">
              <a:extLst>
                <a:ext uri="{FF2B5EF4-FFF2-40B4-BE49-F238E27FC236}">
                  <a16:creationId xmlns:a16="http://schemas.microsoft.com/office/drawing/2014/main" id="{7249C449-D64A-574C-9B05-516CE271CE86}"/>
                </a:ext>
              </a:extLst>
            </p:cNvPr>
            <p:cNvSpPr>
              <a:spLocks/>
            </p:cNvSpPr>
            <p:nvPr/>
          </p:nvSpPr>
          <p:spPr bwMode="auto">
            <a:xfrm>
              <a:off x="9780588" y="6054725"/>
              <a:ext cx="865188" cy="793750"/>
            </a:xfrm>
            <a:custGeom>
              <a:avLst/>
              <a:gdLst>
                <a:gd name="T0" fmla="*/ 0 w 182"/>
                <a:gd name="T1" fmla="*/ 167 h 167"/>
                <a:gd name="T2" fmla="*/ 182 w 182"/>
                <a:gd name="T3" fmla="*/ 0 h 167"/>
              </a:gdLst>
              <a:ahLst/>
              <a:cxnLst>
                <a:cxn ang="0">
                  <a:pos x="T0" y="T1"/>
                </a:cxn>
                <a:cxn ang="0">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6">
              <a:extLst>
                <a:ext uri="{FF2B5EF4-FFF2-40B4-BE49-F238E27FC236}">
                  <a16:creationId xmlns:a16="http://schemas.microsoft.com/office/drawing/2014/main" id="{26FAF600-DD14-E545-AEDA-7E4884835C14}"/>
                </a:ext>
              </a:extLst>
            </p:cNvPr>
            <p:cNvSpPr>
              <a:spLocks/>
            </p:cNvSpPr>
            <p:nvPr/>
          </p:nvSpPr>
          <p:spPr bwMode="auto">
            <a:xfrm>
              <a:off x="1871663" y="0"/>
              <a:ext cx="3233738" cy="6848475"/>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7">
              <a:extLst>
                <a:ext uri="{FF2B5EF4-FFF2-40B4-BE49-F238E27FC236}">
                  <a16:creationId xmlns:a16="http://schemas.microsoft.com/office/drawing/2014/main" id="{E94557AC-9848-F645-9BDA-BC41BE96BC9B}"/>
                </a:ext>
              </a:extLst>
            </p:cNvPr>
            <p:cNvSpPr>
              <a:spLocks/>
            </p:cNvSpPr>
            <p:nvPr/>
          </p:nvSpPr>
          <p:spPr bwMode="auto">
            <a:xfrm>
              <a:off x="9956800" y="6216650"/>
              <a:ext cx="688975" cy="631825"/>
            </a:xfrm>
            <a:custGeom>
              <a:avLst/>
              <a:gdLst>
                <a:gd name="T0" fmla="*/ 0 w 145"/>
                <a:gd name="T1" fmla="*/ 133 h 133"/>
                <a:gd name="T2" fmla="*/ 145 w 145"/>
                <a:gd name="T3" fmla="*/ 0 h 133"/>
              </a:gdLst>
              <a:ahLst/>
              <a:cxnLst>
                <a:cxn ang="0">
                  <a:pos x="T0" y="T1"/>
                </a:cxn>
                <a:cxn ang="0">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8">
              <a:extLst>
                <a:ext uri="{FF2B5EF4-FFF2-40B4-BE49-F238E27FC236}">
                  <a16:creationId xmlns:a16="http://schemas.microsoft.com/office/drawing/2014/main" id="{448CBDE7-7B84-9244-96CF-32BDAAFB4707}"/>
                </a:ext>
              </a:extLst>
            </p:cNvPr>
            <p:cNvSpPr>
              <a:spLocks/>
            </p:cNvSpPr>
            <p:nvPr/>
          </p:nvSpPr>
          <p:spPr bwMode="auto">
            <a:xfrm>
              <a:off x="1466850" y="0"/>
              <a:ext cx="3424238" cy="6848475"/>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19">
              <a:extLst>
                <a:ext uri="{FF2B5EF4-FFF2-40B4-BE49-F238E27FC236}">
                  <a16:creationId xmlns:a16="http://schemas.microsoft.com/office/drawing/2014/main" id="{013F5DC8-3657-EE47-A037-E9E2AEE15154}"/>
                </a:ext>
              </a:extLst>
            </p:cNvPr>
            <p:cNvSpPr>
              <a:spLocks/>
            </p:cNvSpPr>
            <p:nvPr/>
          </p:nvSpPr>
          <p:spPr bwMode="auto">
            <a:xfrm>
              <a:off x="10264775" y="6519863"/>
              <a:ext cx="381000" cy="328613"/>
            </a:xfrm>
            <a:custGeom>
              <a:avLst/>
              <a:gdLst>
                <a:gd name="T0" fmla="*/ 0 w 80"/>
                <a:gd name="T1" fmla="*/ 69 h 69"/>
                <a:gd name="T2" fmla="*/ 80 w 80"/>
                <a:gd name="T3" fmla="*/ 0 h 69"/>
              </a:gdLst>
              <a:ahLst/>
              <a:cxnLst>
                <a:cxn ang="0">
                  <a:pos x="T0" y="T1"/>
                </a:cxn>
                <a:cxn ang="0">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20">
              <a:extLst>
                <a:ext uri="{FF2B5EF4-FFF2-40B4-BE49-F238E27FC236}">
                  <a16:creationId xmlns:a16="http://schemas.microsoft.com/office/drawing/2014/main" id="{9EF90437-58E2-D640-9E6A-EDB70F9607A8}"/>
                </a:ext>
              </a:extLst>
            </p:cNvPr>
            <p:cNvSpPr>
              <a:spLocks/>
            </p:cNvSpPr>
            <p:nvPr/>
          </p:nvSpPr>
          <p:spPr bwMode="auto">
            <a:xfrm>
              <a:off x="1581150" y="0"/>
              <a:ext cx="2720975" cy="6848475"/>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21">
              <a:extLst>
                <a:ext uri="{FF2B5EF4-FFF2-40B4-BE49-F238E27FC236}">
                  <a16:creationId xmlns:a16="http://schemas.microsoft.com/office/drawing/2014/main" id="{748BD0D8-7C03-F640-A086-86CC627859A7}"/>
                </a:ext>
              </a:extLst>
            </p:cNvPr>
            <p:cNvSpPr>
              <a:spLocks/>
            </p:cNvSpPr>
            <p:nvPr/>
          </p:nvSpPr>
          <p:spPr bwMode="auto">
            <a:xfrm>
              <a:off x="1243013" y="0"/>
              <a:ext cx="2949575" cy="6848475"/>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22">
              <a:extLst>
                <a:ext uri="{FF2B5EF4-FFF2-40B4-BE49-F238E27FC236}">
                  <a16:creationId xmlns:a16="http://schemas.microsoft.com/office/drawing/2014/main" id="{E6B7709E-0DB2-6347-92DB-769683CBDDCC}"/>
                </a:ext>
              </a:extLst>
            </p:cNvPr>
            <p:cNvSpPr>
              <a:spLocks/>
            </p:cNvSpPr>
            <p:nvPr/>
          </p:nvSpPr>
          <p:spPr bwMode="auto">
            <a:xfrm>
              <a:off x="1524000" y="0"/>
              <a:ext cx="1446213" cy="2030413"/>
            </a:xfrm>
            <a:custGeom>
              <a:avLst/>
              <a:gdLst>
                <a:gd name="T0" fmla="*/ 304 w 304"/>
                <a:gd name="T1" fmla="*/ 0 h 427"/>
                <a:gd name="T2" fmla="*/ 0 w 304"/>
                <a:gd name="T3" fmla="*/ 427 h 427"/>
              </a:gdLst>
              <a:ahLst/>
              <a:cxnLst>
                <a:cxn ang="0">
                  <a:pos x="T0" y="T1"/>
                </a:cxn>
                <a:cxn ang="0">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23">
              <a:extLst>
                <a:ext uri="{FF2B5EF4-FFF2-40B4-BE49-F238E27FC236}">
                  <a16:creationId xmlns:a16="http://schemas.microsoft.com/office/drawing/2014/main" id="{03F37E60-4948-1E4F-ADB6-26D29DDCED54}"/>
                </a:ext>
              </a:extLst>
            </p:cNvPr>
            <p:cNvSpPr>
              <a:spLocks/>
            </p:cNvSpPr>
            <p:nvPr/>
          </p:nvSpPr>
          <p:spPr bwMode="auto">
            <a:xfrm>
              <a:off x="1524000" y="9525"/>
              <a:ext cx="1246188" cy="1641475"/>
            </a:xfrm>
            <a:custGeom>
              <a:avLst/>
              <a:gdLst>
                <a:gd name="T0" fmla="*/ 262 w 262"/>
                <a:gd name="T1" fmla="*/ 0 h 345"/>
                <a:gd name="T2" fmla="*/ 0 w 262"/>
                <a:gd name="T3" fmla="*/ 345 h 345"/>
              </a:gdLst>
              <a:ahLst/>
              <a:cxnLst>
                <a:cxn ang="0">
                  <a:pos x="T0" y="T1"/>
                </a:cxn>
                <a:cxn ang="0">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Freeform 24">
              <a:extLst>
                <a:ext uri="{FF2B5EF4-FFF2-40B4-BE49-F238E27FC236}">
                  <a16:creationId xmlns:a16="http://schemas.microsoft.com/office/drawing/2014/main" id="{D9994C3F-AAC7-7D47-B88E-3B8EF1787BD8}"/>
                </a:ext>
              </a:extLst>
            </p:cNvPr>
            <p:cNvSpPr>
              <a:spLocks/>
            </p:cNvSpPr>
            <p:nvPr/>
          </p:nvSpPr>
          <p:spPr bwMode="auto">
            <a:xfrm>
              <a:off x="1524000" y="0"/>
              <a:ext cx="1036638" cy="1212850"/>
            </a:xfrm>
            <a:custGeom>
              <a:avLst/>
              <a:gdLst>
                <a:gd name="T0" fmla="*/ 218 w 218"/>
                <a:gd name="T1" fmla="*/ 0 h 255"/>
                <a:gd name="T2" fmla="*/ 0 w 218"/>
                <a:gd name="T3" fmla="*/ 255 h 255"/>
              </a:gdLst>
              <a:ahLst/>
              <a:cxnLst>
                <a:cxn ang="0">
                  <a:pos x="T0" y="T1"/>
                </a:cxn>
                <a:cxn ang="0">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6" name="Group 41">
            <a:extLst>
              <a:ext uri="{FF2B5EF4-FFF2-40B4-BE49-F238E27FC236}">
                <a16:creationId xmlns:a16="http://schemas.microsoft.com/office/drawing/2014/main" id="{00021183-4604-F84E-897D-E4897200315F}"/>
              </a:ext>
            </a:extLst>
          </p:cNvPr>
          <p:cNvGrpSpPr>
            <a:grpSpLocks/>
          </p:cNvGrpSpPr>
          <p:nvPr/>
        </p:nvGrpSpPr>
        <p:grpSpPr bwMode="auto">
          <a:xfrm>
            <a:off x="693738" y="1700213"/>
            <a:ext cx="3560762" cy="3470275"/>
            <a:chOff x="640080" y="1699589"/>
            <a:chExt cx="3286552" cy="3470421"/>
          </a:xfrm>
        </p:grpSpPr>
        <p:sp>
          <p:nvSpPr>
            <p:cNvPr id="27" name="Rectangle 42">
              <a:extLst>
                <a:ext uri="{FF2B5EF4-FFF2-40B4-BE49-F238E27FC236}">
                  <a16:creationId xmlns:a16="http://schemas.microsoft.com/office/drawing/2014/main" id="{DF5D39E6-C3BA-4B4D-BF9E-92708D722CE0}"/>
                </a:ext>
              </a:extLst>
            </p:cNvPr>
            <p:cNvSpPr/>
            <p:nvPr/>
          </p:nvSpPr>
          <p:spPr>
            <a:xfrm>
              <a:off x="644475" y="1699589"/>
              <a:ext cx="3277761"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a:extLst>
                <a:ext uri="{FF2B5EF4-FFF2-40B4-BE49-F238E27FC236}">
                  <a16:creationId xmlns:a16="http://schemas.microsoft.com/office/drawing/2014/main" id="{3AD383D9-4F5F-4B4B-A06A-55DE2BF30532}"/>
                </a:ext>
              </a:extLst>
            </p:cNvPr>
            <p:cNvSpPr/>
            <p:nvPr/>
          </p:nvSpPr>
          <p:spPr>
            <a:xfrm rot="10800000">
              <a:off x="2125842" y="4896949"/>
              <a:ext cx="315028"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44">
              <a:extLst>
                <a:ext uri="{FF2B5EF4-FFF2-40B4-BE49-F238E27FC236}">
                  <a16:creationId xmlns:a16="http://schemas.microsoft.com/office/drawing/2014/main" id="{2EF4C742-F585-8847-A3D3-BDE34713FF09}"/>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6018" y="2349925"/>
            <a:ext cx="3371384" cy="1225399"/>
          </a:xfrm>
        </p:spPr>
        <p:txBody>
          <a:bodyPr bIns="0" anchor="b">
            <a:noAutofit/>
          </a:bodyPr>
          <a:lstStyle>
            <a:lvl1pPr algn="ctr">
              <a:defRPr sz="2800">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783660" y="801391"/>
            <a:ext cx="4436947" cy="5249495"/>
          </a:xfrm>
        </p:spPr>
        <p:txBody>
          <a:bodyPr anchor="ct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86018" y="3575324"/>
            <a:ext cx="3371384" cy="1239552"/>
          </a:xfrm>
        </p:spPr>
        <p:txBody>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30" name="Date Placeholder 4">
            <a:extLst>
              <a:ext uri="{FF2B5EF4-FFF2-40B4-BE49-F238E27FC236}">
                <a16:creationId xmlns:a16="http://schemas.microsoft.com/office/drawing/2014/main" id="{DAD144AB-5EFB-EB4E-A259-AF58561B857C}"/>
              </a:ext>
            </a:extLst>
          </p:cNvPr>
          <p:cNvSpPr>
            <a:spLocks noGrp="1"/>
          </p:cNvSpPr>
          <p:nvPr>
            <p:ph type="dt" sz="half" idx="10"/>
          </p:nvPr>
        </p:nvSpPr>
        <p:spPr/>
        <p:txBody>
          <a:bodyPr/>
          <a:lstStyle>
            <a:lvl1pPr>
              <a:defRPr/>
            </a:lvl1pPr>
          </a:lstStyle>
          <a:p>
            <a:pPr>
              <a:defRPr/>
            </a:pPr>
            <a:endParaRPr lang="en-US" altLang="ja-JP"/>
          </a:p>
        </p:txBody>
      </p:sp>
      <p:sp>
        <p:nvSpPr>
          <p:cNvPr id="31" name="Footer Placeholder 5">
            <a:extLst>
              <a:ext uri="{FF2B5EF4-FFF2-40B4-BE49-F238E27FC236}">
                <a16:creationId xmlns:a16="http://schemas.microsoft.com/office/drawing/2014/main" id="{55603D3D-DD50-E545-BF82-DBA5FF80A07B}"/>
              </a:ext>
            </a:extLst>
          </p:cNvPr>
          <p:cNvSpPr>
            <a:spLocks noGrp="1"/>
          </p:cNvSpPr>
          <p:nvPr>
            <p:ph type="ftr" sz="quarter" idx="11"/>
          </p:nvPr>
        </p:nvSpPr>
        <p:spPr/>
        <p:txBody>
          <a:bodyPr/>
          <a:lstStyle>
            <a:lvl1pPr>
              <a:defRPr/>
            </a:lvl1pPr>
          </a:lstStyle>
          <a:p>
            <a:pPr>
              <a:defRPr/>
            </a:pPr>
            <a:endParaRPr lang="en-US" altLang="ja-JP"/>
          </a:p>
        </p:txBody>
      </p:sp>
      <p:sp>
        <p:nvSpPr>
          <p:cNvPr id="32" name="Slide Number Placeholder 6">
            <a:extLst>
              <a:ext uri="{FF2B5EF4-FFF2-40B4-BE49-F238E27FC236}">
                <a16:creationId xmlns:a16="http://schemas.microsoft.com/office/drawing/2014/main" id="{834903D0-F127-4C4F-A124-102F2B49FD50}"/>
              </a:ext>
            </a:extLst>
          </p:cNvPr>
          <p:cNvSpPr>
            <a:spLocks noGrp="1"/>
          </p:cNvSpPr>
          <p:nvPr>
            <p:ph type="sldNum" sz="quarter" idx="12"/>
          </p:nvPr>
        </p:nvSpPr>
        <p:spPr/>
        <p:txBody>
          <a:bodyPr/>
          <a:lstStyle>
            <a:lvl1pPr>
              <a:defRPr/>
            </a:lvl1pPr>
          </a:lstStyle>
          <a:p>
            <a:pPr>
              <a:defRPr/>
            </a:pPr>
            <a:fld id="{13335FD0-B348-134E-9F52-A87467C65F46}" type="slidenum">
              <a:rPr lang="ja-JP" altLang="en-US"/>
              <a:pPr>
                <a:defRPr/>
              </a:pPr>
              <a:t>‹#›</a:t>
            </a:fld>
            <a:endParaRPr lang="en-US" altLang="ja-JP"/>
          </a:p>
        </p:txBody>
      </p:sp>
    </p:spTree>
    <p:extLst>
      <p:ext uri="{BB962C8B-B14F-4D97-AF65-F5344CB8AC3E}">
        <p14:creationId xmlns:p14="http://schemas.microsoft.com/office/powerpoint/2010/main" val="2252975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5" name="Group 428">
            <a:extLst>
              <a:ext uri="{FF2B5EF4-FFF2-40B4-BE49-F238E27FC236}">
                <a16:creationId xmlns:a16="http://schemas.microsoft.com/office/drawing/2014/main" id="{2B3FD53D-C93B-D947-8A13-13008451CC59}"/>
              </a:ext>
            </a:extLst>
          </p:cNvPr>
          <p:cNvGrpSpPr>
            <a:grpSpLocks/>
          </p:cNvGrpSpPr>
          <p:nvPr/>
        </p:nvGrpSpPr>
        <p:grpSpPr bwMode="auto">
          <a:xfrm>
            <a:off x="0" y="0"/>
            <a:ext cx="10352088" cy="6853238"/>
            <a:chOff x="1524000" y="0"/>
            <a:chExt cx="9555163" cy="6853238"/>
          </a:xfrm>
        </p:grpSpPr>
        <p:sp>
          <p:nvSpPr>
            <p:cNvPr id="6" name="Freeform 6">
              <a:extLst>
                <a:ext uri="{FF2B5EF4-FFF2-40B4-BE49-F238E27FC236}">
                  <a16:creationId xmlns:a16="http://schemas.microsoft.com/office/drawing/2014/main" id="{FA6878F9-8509-F54F-9F77-F47F61BF0F40}"/>
                </a:ext>
              </a:extLst>
            </p:cNvPr>
            <p:cNvSpPr>
              <a:spLocks/>
            </p:cNvSpPr>
            <p:nvPr/>
          </p:nvSpPr>
          <p:spPr bwMode="auto">
            <a:xfrm>
              <a:off x="1524000" y="1331913"/>
              <a:ext cx="7837488" cy="5521325"/>
            </a:xfrm>
            <a:custGeom>
              <a:avLst/>
              <a:gdLst>
                <a:gd name="T0" fmla="*/ 1362 w 1648"/>
                <a:gd name="T1" fmla="*/ 1161 h 1161"/>
                <a:gd name="T2" fmla="*/ 1097 w 1648"/>
                <a:gd name="T3" fmla="*/ 326 h 1161"/>
                <a:gd name="T4" fmla="*/ 470 w 1648"/>
                <a:gd name="T5" fmla="*/ 14 h 1161"/>
                <a:gd name="T6" fmla="*/ 0 w 1648"/>
                <a:gd name="T7" fmla="*/ 138 h 1161"/>
              </a:gdLst>
              <a:ahLst/>
              <a:cxnLst>
                <a:cxn ang="0">
                  <a:pos x="T0" y="T1"/>
                </a:cxn>
                <a:cxn ang="0">
                  <a:pos x="T2" y="T3"/>
                </a:cxn>
                <a:cxn ang="0">
                  <a:pos x="T4" y="T5"/>
                </a:cxn>
                <a:cxn ang="0">
                  <a:pos x="T6" y="T7"/>
                </a:cxn>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7">
              <a:extLst>
                <a:ext uri="{FF2B5EF4-FFF2-40B4-BE49-F238E27FC236}">
                  <a16:creationId xmlns:a16="http://schemas.microsoft.com/office/drawing/2014/main" id="{8E33FB43-0B50-B946-B22A-2ECB6EAC7E67}"/>
                </a:ext>
              </a:extLst>
            </p:cNvPr>
            <p:cNvSpPr>
              <a:spLocks/>
            </p:cNvSpPr>
            <p:nvPr/>
          </p:nvSpPr>
          <p:spPr bwMode="auto">
            <a:xfrm>
              <a:off x="1524000" y="5564188"/>
              <a:ext cx="1412875" cy="1284288"/>
            </a:xfrm>
            <a:custGeom>
              <a:avLst/>
              <a:gdLst>
                <a:gd name="T0" fmla="*/ 0 w 297"/>
                <a:gd name="T1" fmla="*/ 0 h 270"/>
                <a:gd name="T2" fmla="*/ 297 w 297"/>
                <a:gd name="T3" fmla="*/ 270 h 270"/>
              </a:gdLst>
              <a:ahLst/>
              <a:cxnLst>
                <a:cxn ang="0">
                  <a:pos x="T0" y="T1"/>
                </a:cxn>
                <a:cxn ang="0">
                  <a:pos x="T2" y="T3"/>
                </a:cxn>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8">
              <a:extLst>
                <a:ext uri="{FF2B5EF4-FFF2-40B4-BE49-F238E27FC236}">
                  <a16:creationId xmlns:a16="http://schemas.microsoft.com/office/drawing/2014/main" id="{24A9D640-AE7C-C34D-AEFD-D31B61A24B7A}"/>
                </a:ext>
              </a:extLst>
            </p:cNvPr>
            <p:cNvSpPr>
              <a:spLocks/>
            </p:cNvSpPr>
            <p:nvPr/>
          </p:nvSpPr>
          <p:spPr bwMode="auto">
            <a:xfrm>
              <a:off x="1524000" y="2030413"/>
              <a:ext cx="6510338" cy="4813300"/>
            </a:xfrm>
            <a:custGeom>
              <a:avLst/>
              <a:gdLst>
                <a:gd name="T0" fmla="*/ 845 w 1369"/>
                <a:gd name="T1" fmla="*/ 1012 h 1012"/>
                <a:gd name="T2" fmla="*/ 1263 w 1369"/>
                <a:gd name="T3" fmla="*/ 588 h 1012"/>
                <a:gd name="T4" fmla="*/ 602 w 1369"/>
                <a:gd name="T5" fmla="*/ 49 h 1012"/>
                <a:gd name="T6" fmla="*/ 0 w 1369"/>
                <a:gd name="T7" fmla="*/ 280 h 1012"/>
              </a:gdLst>
              <a:ahLst/>
              <a:cxnLst>
                <a:cxn ang="0">
                  <a:pos x="T0" y="T1"/>
                </a:cxn>
                <a:cxn ang="0">
                  <a:pos x="T2" y="T3"/>
                </a:cxn>
                <a:cxn ang="0">
                  <a:pos x="T4" y="T5"/>
                </a:cxn>
                <a:cxn ang="0">
                  <a:pos x="T6" y="T7"/>
                </a:cxn>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9">
              <a:extLst>
                <a:ext uri="{FF2B5EF4-FFF2-40B4-BE49-F238E27FC236}">
                  <a16:creationId xmlns:a16="http://schemas.microsoft.com/office/drawing/2014/main" id="{2DF3DE1A-26C8-3F46-99B5-585A54E33D42}"/>
                </a:ext>
              </a:extLst>
            </p:cNvPr>
            <p:cNvSpPr>
              <a:spLocks/>
            </p:cNvSpPr>
            <p:nvPr/>
          </p:nvSpPr>
          <p:spPr bwMode="auto">
            <a:xfrm>
              <a:off x="1528763" y="6207125"/>
              <a:ext cx="717550" cy="646113"/>
            </a:xfrm>
            <a:custGeom>
              <a:avLst/>
              <a:gdLst>
                <a:gd name="T0" fmla="*/ 0 w 151"/>
                <a:gd name="T1" fmla="*/ 0 h 136"/>
                <a:gd name="T2" fmla="*/ 151 w 151"/>
                <a:gd name="T3" fmla="*/ 136 h 136"/>
              </a:gdLst>
              <a:ahLst/>
              <a:cxnLst>
                <a:cxn ang="0">
                  <a:pos x="T0" y="T1"/>
                </a:cxn>
                <a:cxn ang="0">
                  <a:pos x="T2" y="T3"/>
                </a:cxn>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10">
              <a:extLst>
                <a:ext uri="{FF2B5EF4-FFF2-40B4-BE49-F238E27FC236}">
                  <a16:creationId xmlns:a16="http://schemas.microsoft.com/office/drawing/2014/main" id="{2E1AE01A-2F8D-D840-887B-49AEA5896E6C}"/>
                </a:ext>
              </a:extLst>
            </p:cNvPr>
            <p:cNvSpPr>
              <a:spLocks/>
            </p:cNvSpPr>
            <p:nvPr/>
          </p:nvSpPr>
          <p:spPr bwMode="auto">
            <a:xfrm>
              <a:off x="1524000" y="1806575"/>
              <a:ext cx="6753225" cy="5046663"/>
            </a:xfrm>
            <a:custGeom>
              <a:avLst/>
              <a:gdLst>
                <a:gd name="T0" fmla="*/ 1034 w 1420"/>
                <a:gd name="T1" fmla="*/ 1061 h 1061"/>
                <a:gd name="T2" fmla="*/ 1345 w 1420"/>
                <a:gd name="T3" fmla="*/ 845 h 1061"/>
                <a:gd name="T4" fmla="*/ 1249 w 1420"/>
                <a:gd name="T5" fmla="*/ 466 h 1061"/>
                <a:gd name="T6" fmla="*/ 530 w 1420"/>
                <a:gd name="T7" fmla="*/ 23 h 1061"/>
                <a:gd name="T8" fmla="*/ 0 w 1420"/>
                <a:gd name="T9" fmla="*/ 225 h 1061"/>
              </a:gdLst>
              <a:ahLst/>
              <a:cxnLst>
                <a:cxn ang="0">
                  <a:pos x="T0" y="T1"/>
                </a:cxn>
                <a:cxn ang="0">
                  <a:pos x="T2" y="T3"/>
                </a:cxn>
                <a:cxn ang="0">
                  <a:pos x="T4" y="T5"/>
                </a:cxn>
                <a:cxn ang="0">
                  <a:pos x="T6" y="T7"/>
                </a:cxn>
                <a:cxn ang="0">
                  <a:pos x="T8" y="T9"/>
                </a:cxn>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1">
              <a:extLst>
                <a:ext uri="{FF2B5EF4-FFF2-40B4-BE49-F238E27FC236}">
                  <a16:creationId xmlns:a16="http://schemas.microsoft.com/office/drawing/2014/main" id="{EFD36D23-E1D2-BB4E-9131-ECA95276EBFC}"/>
                </a:ext>
              </a:extLst>
            </p:cNvPr>
            <p:cNvSpPr>
              <a:spLocks/>
            </p:cNvSpPr>
            <p:nvPr/>
          </p:nvSpPr>
          <p:spPr bwMode="auto">
            <a:xfrm>
              <a:off x="1524000" y="669925"/>
              <a:ext cx="8797925" cy="6183313"/>
            </a:xfrm>
            <a:custGeom>
              <a:avLst/>
              <a:gdLst>
                <a:gd name="T0" fmla="*/ 1552 w 1850"/>
                <a:gd name="T1" fmla="*/ 1300 h 1300"/>
                <a:gd name="T2" fmla="*/ 1288 w 1850"/>
                <a:gd name="T3" fmla="*/ 447 h 1300"/>
                <a:gd name="T4" fmla="*/ 559 w 1850"/>
                <a:gd name="T5" fmla="*/ 37 h 1300"/>
                <a:gd name="T6" fmla="*/ 0 w 1850"/>
                <a:gd name="T7" fmla="*/ 131 h 1300"/>
              </a:gdLst>
              <a:ahLst/>
              <a:cxnLst>
                <a:cxn ang="0">
                  <a:pos x="T0" y="T1"/>
                </a:cxn>
                <a:cxn ang="0">
                  <a:pos x="T2" y="T3"/>
                </a:cxn>
                <a:cxn ang="0">
                  <a:pos x="T4" y="T5"/>
                </a:cxn>
                <a:cxn ang="0">
                  <a:pos x="T6" y="T7"/>
                </a:cxn>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2">
              <a:extLst>
                <a:ext uri="{FF2B5EF4-FFF2-40B4-BE49-F238E27FC236}">
                  <a16:creationId xmlns:a16="http://schemas.microsoft.com/office/drawing/2014/main" id="{D44F2C74-B195-1443-BC59-DE356B3BA4FD}"/>
                </a:ext>
              </a:extLst>
            </p:cNvPr>
            <p:cNvSpPr>
              <a:spLocks/>
            </p:cNvSpPr>
            <p:nvPr/>
          </p:nvSpPr>
          <p:spPr bwMode="auto">
            <a:xfrm>
              <a:off x="1524000" y="119063"/>
              <a:ext cx="9555163" cy="6734175"/>
            </a:xfrm>
            <a:custGeom>
              <a:avLst/>
              <a:gdLst>
                <a:gd name="T0" fmla="*/ 1725 w 2009"/>
                <a:gd name="T1" fmla="*/ 1416 h 1416"/>
                <a:gd name="T2" fmla="*/ 1492 w 2009"/>
                <a:gd name="T3" fmla="*/ 565 h 1416"/>
                <a:gd name="T4" fmla="*/ 635 w 2009"/>
                <a:gd name="T5" fmla="*/ 61 h 1416"/>
                <a:gd name="T6" fmla="*/ 0 w 2009"/>
                <a:gd name="T7" fmla="*/ 107 h 1416"/>
              </a:gdLst>
              <a:ahLst/>
              <a:cxnLst>
                <a:cxn ang="0">
                  <a:pos x="T0" y="T1"/>
                </a:cxn>
                <a:cxn ang="0">
                  <a:pos x="T2" y="T3"/>
                </a:cxn>
                <a:cxn ang="0">
                  <a:pos x="T4" y="T5"/>
                </a:cxn>
                <a:cxn ang="0">
                  <a:pos x="T6" y="T7"/>
                </a:cxn>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3">
              <a:extLst>
                <a:ext uri="{FF2B5EF4-FFF2-40B4-BE49-F238E27FC236}">
                  <a16:creationId xmlns:a16="http://schemas.microsoft.com/office/drawing/2014/main" id="{7B11A213-4B80-6B44-AE68-A74E1663DDF2}"/>
                </a:ext>
              </a:extLst>
            </p:cNvPr>
            <p:cNvSpPr>
              <a:spLocks/>
            </p:cNvSpPr>
            <p:nvPr/>
          </p:nvSpPr>
          <p:spPr bwMode="auto">
            <a:xfrm>
              <a:off x="5419725" y="4763"/>
              <a:ext cx="5216525" cy="5368925"/>
            </a:xfrm>
            <a:custGeom>
              <a:avLst/>
              <a:gdLst>
                <a:gd name="T0" fmla="*/ 1097 w 1097"/>
                <a:gd name="T1" fmla="*/ 1129 h 1129"/>
                <a:gd name="T2" fmla="*/ 709 w 1097"/>
                <a:gd name="T3" fmla="*/ 551 h 1129"/>
                <a:gd name="T4" fmla="*/ 0 w 1097"/>
                <a:gd name="T5" fmla="*/ 0 h 1129"/>
              </a:gdLst>
              <a:ahLst/>
              <a:cxnLst>
                <a:cxn ang="0">
                  <a:pos x="T0" y="T1"/>
                </a:cxn>
                <a:cxn ang="0">
                  <a:pos x="T2" y="T3"/>
                </a:cxn>
                <a:cxn ang="0">
                  <a:pos x="T4" y="T5"/>
                </a:cxn>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5">
              <a:extLst>
                <a:ext uri="{FF2B5EF4-FFF2-40B4-BE49-F238E27FC236}">
                  <a16:creationId xmlns:a16="http://schemas.microsoft.com/office/drawing/2014/main" id="{B5C75BB2-A1BA-0E4D-ACC3-F94E0AAD303E}"/>
                </a:ext>
              </a:extLst>
            </p:cNvPr>
            <p:cNvSpPr>
              <a:spLocks/>
            </p:cNvSpPr>
            <p:nvPr/>
          </p:nvSpPr>
          <p:spPr bwMode="auto">
            <a:xfrm>
              <a:off x="5813425" y="4763"/>
              <a:ext cx="4832350" cy="4822825"/>
            </a:xfrm>
            <a:custGeom>
              <a:avLst/>
              <a:gdLst>
                <a:gd name="T0" fmla="*/ 1016 w 1016"/>
                <a:gd name="T1" fmla="*/ 1014 h 1014"/>
                <a:gd name="T2" fmla="*/ 698 w 1016"/>
                <a:gd name="T3" fmla="*/ 577 h 1014"/>
                <a:gd name="T4" fmla="*/ 0 w 1016"/>
                <a:gd name="T5" fmla="*/ 0 h 1014"/>
              </a:gdLst>
              <a:ahLst/>
              <a:cxnLst>
                <a:cxn ang="0">
                  <a:pos x="T0" y="T1"/>
                </a:cxn>
                <a:cxn ang="0">
                  <a:pos x="T2" y="T3"/>
                </a:cxn>
                <a:cxn ang="0">
                  <a:pos x="T4" y="T5"/>
                </a:cxn>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6">
              <a:extLst>
                <a:ext uri="{FF2B5EF4-FFF2-40B4-BE49-F238E27FC236}">
                  <a16:creationId xmlns:a16="http://schemas.microsoft.com/office/drawing/2014/main" id="{2702CFD2-B28A-7347-AEFA-0445A2AA76B5}"/>
                </a:ext>
              </a:extLst>
            </p:cNvPr>
            <p:cNvSpPr>
              <a:spLocks/>
            </p:cNvSpPr>
            <p:nvPr/>
          </p:nvSpPr>
          <p:spPr bwMode="auto">
            <a:xfrm>
              <a:off x="6003925" y="4763"/>
              <a:ext cx="4641850" cy="4598988"/>
            </a:xfrm>
            <a:custGeom>
              <a:avLst/>
              <a:gdLst>
                <a:gd name="T0" fmla="*/ 976 w 976"/>
                <a:gd name="T1" fmla="*/ 967 h 967"/>
                <a:gd name="T2" fmla="*/ 686 w 976"/>
                <a:gd name="T3" fmla="*/ 580 h 967"/>
                <a:gd name="T4" fmla="*/ 0 w 976"/>
                <a:gd name="T5" fmla="*/ 0 h 967"/>
              </a:gdLst>
              <a:ahLst/>
              <a:cxnLst>
                <a:cxn ang="0">
                  <a:pos x="T0" y="T1"/>
                </a:cxn>
                <a:cxn ang="0">
                  <a:pos x="T2" y="T3"/>
                </a:cxn>
                <a:cxn ang="0">
                  <a:pos x="T4" y="T5"/>
                </a:cxn>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7">
              <a:extLst>
                <a:ext uri="{FF2B5EF4-FFF2-40B4-BE49-F238E27FC236}">
                  <a16:creationId xmlns:a16="http://schemas.microsoft.com/office/drawing/2014/main" id="{E3B1FDA2-413D-8D4D-AFF2-DD0A3EA27307}"/>
                </a:ext>
              </a:extLst>
            </p:cNvPr>
            <p:cNvSpPr>
              <a:spLocks/>
            </p:cNvSpPr>
            <p:nvPr/>
          </p:nvSpPr>
          <p:spPr bwMode="auto">
            <a:xfrm>
              <a:off x="6203950" y="0"/>
              <a:ext cx="4441825" cy="4237038"/>
            </a:xfrm>
            <a:custGeom>
              <a:avLst/>
              <a:gdLst>
                <a:gd name="T0" fmla="*/ 934 w 934"/>
                <a:gd name="T1" fmla="*/ 891 h 891"/>
                <a:gd name="T2" fmla="*/ 705 w 934"/>
                <a:gd name="T3" fmla="*/ 599 h 891"/>
                <a:gd name="T4" fmla="*/ 0 w 934"/>
                <a:gd name="T5" fmla="*/ 0 h 891"/>
              </a:gdLst>
              <a:ahLst/>
              <a:cxnLst>
                <a:cxn ang="0">
                  <a:pos x="T0" y="T1"/>
                </a:cxn>
                <a:cxn ang="0">
                  <a:pos x="T2" y="T3"/>
                </a:cxn>
                <a:cxn ang="0">
                  <a:pos x="T4" y="T5"/>
                </a:cxn>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8">
              <a:extLst>
                <a:ext uri="{FF2B5EF4-FFF2-40B4-BE49-F238E27FC236}">
                  <a16:creationId xmlns:a16="http://schemas.microsoft.com/office/drawing/2014/main" id="{C5D970DE-6B0B-3441-9054-B005360FADAF}"/>
                </a:ext>
              </a:extLst>
            </p:cNvPr>
            <p:cNvSpPr>
              <a:spLocks/>
            </p:cNvSpPr>
            <p:nvPr/>
          </p:nvSpPr>
          <p:spPr bwMode="auto">
            <a:xfrm>
              <a:off x="6456363" y="4763"/>
              <a:ext cx="4179888" cy="3986213"/>
            </a:xfrm>
            <a:custGeom>
              <a:avLst/>
              <a:gdLst>
                <a:gd name="T0" fmla="*/ 879 w 879"/>
                <a:gd name="T1" fmla="*/ 838 h 838"/>
                <a:gd name="T2" fmla="*/ 698 w 879"/>
                <a:gd name="T3" fmla="*/ 611 h 838"/>
                <a:gd name="T4" fmla="*/ 0 w 879"/>
                <a:gd name="T5" fmla="*/ 0 h 838"/>
              </a:gdLst>
              <a:ahLst/>
              <a:cxnLst>
                <a:cxn ang="0">
                  <a:pos x="T0" y="T1"/>
                </a:cxn>
                <a:cxn ang="0">
                  <a:pos x="T2" y="T3"/>
                </a:cxn>
                <a:cxn ang="0">
                  <a:pos x="T4" y="T5"/>
                </a:cxn>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9">
              <a:extLst>
                <a:ext uri="{FF2B5EF4-FFF2-40B4-BE49-F238E27FC236}">
                  <a16:creationId xmlns:a16="http://schemas.microsoft.com/office/drawing/2014/main" id="{A5D9B950-C9B5-7B49-BDEB-A4725D1A899E}"/>
                </a:ext>
              </a:extLst>
            </p:cNvPr>
            <p:cNvSpPr>
              <a:spLocks/>
            </p:cNvSpPr>
            <p:nvPr/>
          </p:nvSpPr>
          <p:spPr bwMode="auto">
            <a:xfrm>
              <a:off x="6869113" y="4763"/>
              <a:ext cx="3776663" cy="3838575"/>
            </a:xfrm>
            <a:custGeom>
              <a:avLst/>
              <a:gdLst>
                <a:gd name="T0" fmla="*/ 794 w 794"/>
                <a:gd name="T1" fmla="*/ 807 h 807"/>
                <a:gd name="T2" fmla="*/ 648 w 794"/>
                <a:gd name="T3" fmla="*/ 617 h 807"/>
                <a:gd name="T4" fmla="*/ 0 w 794"/>
                <a:gd name="T5" fmla="*/ 0 h 807"/>
              </a:gdLst>
              <a:ahLst/>
              <a:cxnLst>
                <a:cxn ang="0">
                  <a:pos x="T0" y="T1"/>
                </a:cxn>
                <a:cxn ang="0">
                  <a:pos x="T2" y="T3"/>
                </a:cxn>
                <a:cxn ang="0">
                  <a:pos x="T4" y="T5"/>
                </a:cxn>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20">
              <a:extLst>
                <a:ext uri="{FF2B5EF4-FFF2-40B4-BE49-F238E27FC236}">
                  <a16:creationId xmlns:a16="http://schemas.microsoft.com/office/drawing/2014/main" id="{F6BB8BE0-5660-2C4C-9870-BD0D1BCB55D8}"/>
                </a:ext>
              </a:extLst>
            </p:cNvPr>
            <p:cNvSpPr>
              <a:spLocks/>
            </p:cNvSpPr>
            <p:nvPr/>
          </p:nvSpPr>
          <p:spPr bwMode="auto">
            <a:xfrm>
              <a:off x="8758238" y="4763"/>
              <a:ext cx="1887538" cy="1355725"/>
            </a:xfrm>
            <a:custGeom>
              <a:avLst/>
              <a:gdLst>
                <a:gd name="T0" fmla="*/ 397 w 397"/>
                <a:gd name="T1" fmla="*/ 285 h 285"/>
                <a:gd name="T2" fmla="*/ 0 w 397"/>
                <a:gd name="T3" fmla="*/ 0 h 285"/>
              </a:gdLst>
              <a:ahLst/>
              <a:cxnLst>
                <a:cxn ang="0">
                  <a:pos x="T0" y="T1"/>
                </a:cxn>
                <a:cxn ang="0">
                  <a:pos x="T2" y="T3"/>
                </a:cxn>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1">
              <a:extLst>
                <a:ext uri="{FF2B5EF4-FFF2-40B4-BE49-F238E27FC236}">
                  <a16:creationId xmlns:a16="http://schemas.microsoft.com/office/drawing/2014/main" id="{0EA4635F-D47C-714B-8C2F-40E65B2C0BDE}"/>
                </a:ext>
              </a:extLst>
            </p:cNvPr>
            <p:cNvSpPr>
              <a:spLocks/>
            </p:cNvSpPr>
            <p:nvPr/>
          </p:nvSpPr>
          <p:spPr bwMode="auto">
            <a:xfrm>
              <a:off x="9223375" y="9525"/>
              <a:ext cx="1422400" cy="1108075"/>
            </a:xfrm>
            <a:custGeom>
              <a:avLst/>
              <a:gdLst>
                <a:gd name="T0" fmla="*/ 299 w 299"/>
                <a:gd name="T1" fmla="*/ 233 h 233"/>
                <a:gd name="T2" fmla="*/ 0 w 299"/>
                <a:gd name="T3" fmla="*/ 0 h 233"/>
              </a:gdLst>
              <a:ahLst/>
              <a:cxnLst>
                <a:cxn ang="0">
                  <a:pos x="T0" y="T1"/>
                </a:cxn>
                <a:cxn ang="0">
                  <a:pos x="T2" y="T3"/>
                </a:cxn>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22">
              <a:extLst>
                <a:ext uri="{FF2B5EF4-FFF2-40B4-BE49-F238E27FC236}">
                  <a16:creationId xmlns:a16="http://schemas.microsoft.com/office/drawing/2014/main" id="{2E035319-049D-1D4B-B5A0-56CD143DC0B3}"/>
                </a:ext>
              </a:extLst>
            </p:cNvPr>
            <p:cNvSpPr>
              <a:spLocks/>
            </p:cNvSpPr>
            <p:nvPr/>
          </p:nvSpPr>
          <p:spPr bwMode="auto">
            <a:xfrm>
              <a:off x="10009188" y="4763"/>
              <a:ext cx="636588" cy="361950"/>
            </a:xfrm>
            <a:custGeom>
              <a:avLst/>
              <a:gdLst>
                <a:gd name="T0" fmla="*/ 0 w 134"/>
                <a:gd name="T1" fmla="*/ 0 h 76"/>
                <a:gd name="T2" fmla="*/ 134 w 134"/>
                <a:gd name="T3" fmla="*/ 76 h 76"/>
              </a:gdLst>
              <a:ahLst/>
              <a:cxnLst>
                <a:cxn ang="0">
                  <a:pos x="T0" y="T1"/>
                </a:cxn>
                <a:cxn ang="0">
                  <a:pos x="T2" y="T3"/>
                </a:cxn>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2" name="Group 8">
            <a:extLst>
              <a:ext uri="{FF2B5EF4-FFF2-40B4-BE49-F238E27FC236}">
                <a16:creationId xmlns:a16="http://schemas.microsoft.com/office/drawing/2014/main" id="{8AF5582C-901F-6C4B-9569-E3825E84F76B}"/>
              </a:ext>
            </a:extLst>
          </p:cNvPr>
          <p:cNvGrpSpPr>
            <a:grpSpLocks/>
          </p:cNvGrpSpPr>
          <p:nvPr/>
        </p:nvGrpSpPr>
        <p:grpSpPr bwMode="auto">
          <a:xfrm>
            <a:off x="698500" y="1698625"/>
            <a:ext cx="4721225" cy="3470275"/>
            <a:chOff x="644463" y="1698332"/>
            <a:chExt cx="4357752" cy="3470420"/>
          </a:xfrm>
        </p:grpSpPr>
        <p:sp>
          <p:nvSpPr>
            <p:cNvPr id="23" name="Rectangle 76">
              <a:extLst>
                <a:ext uri="{FF2B5EF4-FFF2-40B4-BE49-F238E27FC236}">
                  <a16:creationId xmlns:a16="http://schemas.microsoft.com/office/drawing/2014/main" id="{CB2AA561-35D3-BD48-A644-A9A909FAAF8D}"/>
                </a:ext>
              </a:extLst>
            </p:cNvPr>
            <p:cNvSpPr/>
            <p:nvPr/>
          </p:nvSpPr>
          <p:spPr>
            <a:xfrm>
              <a:off x="644463" y="1698332"/>
              <a:ext cx="4357752" cy="503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78">
              <a:extLst>
                <a:ext uri="{FF2B5EF4-FFF2-40B4-BE49-F238E27FC236}">
                  <a16:creationId xmlns:a16="http://schemas.microsoft.com/office/drawing/2014/main" id="{1410C599-3F79-DB4D-95D9-8BA8E184B355}"/>
                </a:ext>
              </a:extLst>
            </p:cNvPr>
            <p:cNvSpPr/>
            <p:nvPr/>
          </p:nvSpPr>
          <p:spPr>
            <a:xfrm>
              <a:off x="644463" y="2274619"/>
              <a:ext cx="4357752" cy="26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Isosceles Triangle 9">
              <a:extLst>
                <a:ext uri="{FF2B5EF4-FFF2-40B4-BE49-F238E27FC236}">
                  <a16:creationId xmlns:a16="http://schemas.microsoft.com/office/drawing/2014/main" id="{EF15EC57-E17A-1F49-9994-1ABBE15D12E8}"/>
                </a:ext>
              </a:extLst>
            </p:cNvPr>
            <p:cNvSpPr/>
            <p:nvPr/>
          </p:nvSpPr>
          <p:spPr>
            <a:xfrm rot="10800000">
              <a:off x="2665089" y="4895691"/>
              <a:ext cx="31650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6125899" y="0"/>
            <a:ext cx="3780101"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endParaRPr lang="en-US" noProof="0" dirty="0"/>
          </a:p>
        </p:txBody>
      </p:sp>
      <p:sp>
        <p:nvSpPr>
          <p:cNvPr id="2" name="Title 1"/>
          <p:cNvSpPr>
            <a:spLocks noGrp="1"/>
          </p:cNvSpPr>
          <p:nvPr>
            <p:ph type="title"/>
          </p:nvPr>
        </p:nvSpPr>
        <p:spPr>
          <a:xfrm>
            <a:off x="783884" y="2336403"/>
            <a:ext cx="4547472" cy="1265539"/>
          </a:xfrm>
        </p:spPr>
        <p:txBody>
          <a:bodyPr bIns="0" anchor="b"/>
          <a:lstStyle>
            <a:lvl1pPr>
              <a:defRPr sz="3200">
                <a:solidFill>
                  <a:srgbClr val="FFFE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782507" y="3601942"/>
            <a:ext cx="4549192" cy="1214535"/>
          </a:xfrm>
        </p:spPr>
        <p:txBody>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26" name="Date Placeholder 4">
            <a:extLst>
              <a:ext uri="{FF2B5EF4-FFF2-40B4-BE49-F238E27FC236}">
                <a16:creationId xmlns:a16="http://schemas.microsoft.com/office/drawing/2014/main" id="{5EFC07A6-B086-0A4B-ABC9-E65B6762EE1B}"/>
              </a:ext>
            </a:extLst>
          </p:cNvPr>
          <p:cNvSpPr>
            <a:spLocks noGrp="1"/>
          </p:cNvSpPr>
          <p:nvPr>
            <p:ph type="dt" sz="half" idx="10"/>
          </p:nvPr>
        </p:nvSpPr>
        <p:spPr/>
        <p:txBody>
          <a:bodyPr/>
          <a:lstStyle>
            <a:lvl1pPr>
              <a:defRPr/>
            </a:lvl1pPr>
          </a:lstStyle>
          <a:p>
            <a:pPr>
              <a:defRPr/>
            </a:pPr>
            <a:endParaRPr lang="en-US" altLang="ja-JP"/>
          </a:p>
        </p:txBody>
      </p:sp>
      <p:sp>
        <p:nvSpPr>
          <p:cNvPr id="27" name="Footer Placeholder 5">
            <a:extLst>
              <a:ext uri="{FF2B5EF4-FFF2-40B4-BE49-F238E27FC236}">
                <a16:creationId xmlns:a16="http://schemas.microsoft.com/office/drawing/2014/main" id="{7FFACAA3-E05A-0641-9F51-36171C53A36D}"/>
              </a:ext>
            </a:extLst>
          </p:cNvPr>
          <p:cNvSpPr>
            <a:spLocks noGrp="1"/>
          </p:cNvSpPr>
          <p:nvPr>
            <p:ph type="ftr" sz="quarter" idx="11"/>
          </p:nvPr>
        </p:nvSpPr>
        <p:spPr>
          <a:xfrm>
            <a:off x="693738" y="6227763"/>
            <a:ext cx="4721225" cy="319087"/>
          </a:xfrm>
        </p:spPr>
        <p:txBody>
          <a:bodyPr/>
          <a:lstStyle>
            <a:lvl1pPr>
              <a:defRPr/>
            </a:lvl1pPr>
          </a:lstStyle>
          <a:p>
            <a:pPr>
              <a:defRPr/>
            </a:pPr>
            <a:endParaRPr lang="en-US" altLang="ja-JP"/>
          </a:p>
        </p:txBody>
      </p:sp>
      <p:sp>
        <p:nvSpPr>
          <p:cNvPr id="28" name="Slide Number Placeholder 6">
            <a:extLst>
              <a:ext uri="{FF2B5EF4-FFF2-40B4-BE49-F238E27FC236}">
                <a16:creationId xmlns:a16="http://schemas.microsoft.com/office/drawing/2014/main" id="{3B451355-688C-284E-A358-37FFD774A6A5}"/>
              </a:ext>
            </a:extLst>
          </p:cNvPr>
          <p:cNvSpPr>
            <a:spLocks noGrp="1"/>
          </p:cNvSpPr>
          <p:nvPr>
            <p:ph type="sldNum" sz="quarter" idx="12"/>
          </p:nvPr>
        </p:nvSpPr>
        <p:spPr>
          <a:xfrm>
            <a:off x="4675188" y="320675"/>
            <a:ext cx="742950" cy="319088"/>
          </a:xfrm>
        </p:spPr>
        <p:txBody>
          <a:bodyPr/>
          <a:lstStyle>
            <a:lvl1pPr>
              <a:defRPr/>
            </a:lvl1pPr>
          </a:lstStyle>
          <a:p>
            <a:pPr>
              <a:defRPr/>
            </a:pPr>
            <a:fld id="{A9D28955-9D18-9B48-9F49-C3776369A24D}" type="slidenum">
              <a:rPr lang="ja-JP" altLang="en-US"/>
              <a:pPr>
                <a:defRPr/>
              </a:pPr>
              <a:t>‹#›</a:t>
            </a:fld>
            <a:endParaRPr lang="en-US" altLang="ja-JP"/>
          </a:p>
        </p:txBody>
      </p:sp>
    </p:spTree>
    <p:extLst>
      <p:ext uri="{BB962C8B-B14F-4D97-AF65-F5344CB8AC3E}">
        <p14:creationId xmlns:p14="http://schemas.microsoft.com/office/powerpoint/2010/main" val="3970677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4" name="Group 84">
            <a:extLst>
              <a:ext uri="{FF2B5EF4-FFF2-40B4-BE49-F238E27FC236}">
                <a16:creationId xmlns:a16="http://schemas.microsoft.com/office/drawing/2014/main" id="{7E718919-6554-2E40-92B1-8334406397DA}"/>
              </a:ext>
            </a:extLst>
          </p:cNvPr>
          <p:cNvGrpSpPr>
            <a:grpSpLocks/>
          </p:cNvGrpSpPr>
          <p:nvPr/>
        </p:nvGrpSpPr>
        <p:grpSpPr bwMode="auto">
          <a:xfrm>
            <a:off x="-309563" y="0"/>
            <a:ext cx="10206038" cy="6858000"/>
            <a:chOff x="1243013" y="0"/>
            <a:chExt cx="9402763" cy="6858001"/>
          </a:xfrm>
        </p:grpSpPr>
        <p:sp>
          <p:nvSpPr>
            <p:cNvPr id="5" name="Freeform 5">
              <a:extLst>
                <a:ext uri="{FF2B5EF4-FFF2-40B4-BE49-F238E27FC236}">
                  <a16:creationId xmlns:a16="http://schemas.microsoft.com/office/drawing/2014/main" id="{527919AC-C149-9849-904E-552ECFD925E0}"/>
                </a:ext>
              </a:extLst>
            </p:cNvPr>
            <p:cNvSpPr>
              <a:spLocks/>
            </p:cNvSpPr>
            <p:nvPr/>
          </p:nvSpPr>
          <p:spPr bwMode="auto">
            <a:xfrm>
              <a:off x="2289175" y="0"/>
              <a:ext cx="3867150" cy="6848475"/>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 name="Freeform 6">
              <a:extLst>
                <a:ext uri="{FF2B5EF4-FFF2-40B4-BE49-F238E27FC236}">
                  <a16:creationId xmlns:a16="http://schemas.microsoft.com/office/drawing/2014/main" id="{9B2962A8-722B-0C4B-B356-1F52A0E44D22}"/>
                </a:ext>
              </a:extLst>
            </p:cNvPr>
            <p:cNvSpPr>
              <a:spLocks/>
            </p:cNvSpPr>
            <p:nvPr/>
          </p:nvSpPr>
          <p:spPr bwMode="auto">
            <a:xfrm>
              <a:off x="9604375" y="9525"/>
              <a:ext cx="1041400" cy="328613"/>
            </a:xfrm>
            <a:custGeom>
              <a:avLst/>
              <a:gdLst>
                <a:gd name="T0" fmla="*/ 219 w 219"/>
                <a:gd name="T1" fmla="*/ 69 h 69"/>
                <a:gd name="T2" fmla="*/ 0 w 219"/>
                <a:gd name="T3" fmla="*/ 0 h 69"/>
              </a:gdLst>
              <a:ahLst/>
              <a:cxnLst>
                <a:cxn ang="0">
                  <a:pos x="T0" y="T1"/>
                </a:cxn>
                <a:cxn ang="0">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7">
              <a:extLst>
                <a:ext uri="{FF2B5EF4-FFF2-40B4-BE49-F238E27FC236}">
                  <a16:creationId xmlns:a16="http://schemas.microsoft.com/office/drawing/2014/main" id="{97640C68-0410-6346-A17C-C5D2587D24FC}"/>
                </a:ext>
              </a:extLst>
            </p:cNvPr>
            <p:cNvSpPr>
              <a:spLocks/>
            </p:cNvSpPr>
            <p:nvPr/>
          </p:nvSpPr>
          <p:spPr bwMode="auto">
            <a:xfrm>
              <a:off x="9223375" y="5578475"/>
              <a:ext cx="1422400" cy="1270000"/>
            </a:xfrm>
            <a:custGeom>
              <a:avLst/>
              <a:gdLst>
                <a:gd name="T0" fmla="*/ 0 w 299"/>
                <a:gd name="T1" fmla="*/ 267 h 267"/>
                <a:gd name="T2" fmla="*/ 299 w 299"/>
                <a:gd name="T3" fmla="*/ 0 h 267"/>
              </a:gdLst>
              <a:ahLst/>
              <a:cxnLst>
                <a:cxn ang="0">
                  <a:pos x="T0" y="T1"/>
                </a:cxn>
                <a:cxn ang="0">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8">
              <a:extLst>
                <a:ext uri="{FF2B5EF4-FFF2-40B4-BE49-F238E27FC236}">
                  <a16:creationId xmlns:a16="http://schemas.microsoft.com/office/drawing/2014/main" id="{CCF3B940-CF28-2841-9B60-6D6BD2360EA8}"/>
                </a:ext>
              </a:extLst>
            </p:cNvPr>
            <p:cNvSpPr>
              <a:spLocks/>
            </p:cNvSpPr>
            <p:nvPr/>
          </p:nvSpPr>
          <p:spPr bwMode="auto">
            <a:xfrm>
              <a:off x="2103438" y="0"/>
              <a:ext cx="3681413" cy="6848475"/>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9">
              <a:extLst>
                <a:ext uri="{FF2B5EF4-FFF2-40B4-BE49-F238E27FC236}">
                  <a16:creationId xmlns:a16="http://schemas.microsoft.com/office/drawing/2014/main" id="{74EA4C95-96C3-EC4F-936A-86299F3DB945}"/>
                </a:ext>
              </a:extLst>
            </p:cNvPr>
            <p:cNvSpPr>
              <a:spLocks/>
            </p:cNvSpPr>
            <p:nvPr/>
          </p:nvSpPr>
          <p:spPr bwMode="auto">
            <a:xfrm>
              <a:off x="10179050" y="9525"/>
              <a:ext cx="466725" cy="157163"/>
            </a:xfrm>
            <a:custGeom>
              <a:avLst/>
              <a:gdLst>
                <a:gd name="T0" fmla="*/ 98 w 98"/>
                <a:gd name="T1" fmla="*/ 33 h 33"/>
                <a:gd name="T2" fmla="*/ 0 w 98"/>
                <a:gd name="T3" fmla="*/ 0 h 33"/>
              </a:gdLst>
              <a:ahLst/>
              <a:cxnLst>
                <a:cxn ang="0">
                  <a:pos x="T0" y="T1"/>
                </a:cxn>
                <a:cxn ang="0">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10">
              <a:extLst>
                <a:ext uri="{FF2B5EF4-FFF2-40B4-BE49-F238E27FC236}">
                  <a16:creationId xmlns:a16="http://schemas.microsoft.com/office/drawing/2014/main" id="{B5B8A2FB-0154-B943-B3A4-21FD3B63C68A}"/>
                </a:ext>
              </a:extLst>
            </p:cNvPr>
            <p:cNvSpPr>
              <a:spLocks/>
            </p:cNvSpPr>
            <p:nvPr/>
          </p:nvSpPr>
          <p:spPr bwMode="auto">
            <a:xfrm>
              <a:off x="9471025" y="5811838"/>
              <a:ext cx="1174750" cy="1046163"/>
            </a:xfrm>
            <a:custGeom>
              <a:avLst/>
              <a:gdLst>
                <a:gd name="T0" fmla="*/ 0 w 247"/>
                <a:gd name="T1" fmla="*/ 220 h 220"/>
                <a:gd name="T2" fmla="*/ 247 w 247"/>
                <a:gd name="T3" fmla="*/ 0 h 220"/>
              </a:gdLst>
              <a:ahLst/>
              <a:cxnLst>
                <a:cxn ang="0">
                  <a:pos x="T0" y="T1"/>
                </a:cxn>
                <a:cxn ang="0">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1">
              <a:extLst>
                <a:ext uri="{FF2B5EF4-FFF2-40B4-BE49-F238E27FC236}">
                  <a16:creationId xmlns:a16="http://schemas.microsoft.com/office/drawing/2014/main" id="{C6480424-35FA-D941-99C6-9E5798A6DDB5}"/>
                </a:ext>
              </a:extLst>
            </p:cNvPr>
            <p:cNvSpPr>
              <a:spLocks/>
            </p:cNvSpPr>
            <p:nvPr/>
          </p:nvSpPr>
          <p:spPr bwMode="auto">
            <a:xfrm>
              <a:off x="1985963" y="0"/>
              <a:ext cx="3622675" cy="6848475"/>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2">
              <a:extLst>
                <a:ext uri="{FF2B5EF4-FFF2-40B4-BE49-F238E27FC236}">
                  <a16:creationId xmlns:a16="http://schemas.microsoft.com/office/drawing/2014/main" id="{C05F90ED-C272-534D-9993-6A65FC38E05A}"/>
                </a:ext>
              </a:extLst>
            </p:cNvPr>
            <p:cNvSpPr>
              <a:spLocks/>
            </p:cNvSpPr>
            <p:nvPr/>
          </p:nvSpPr>
          <p:spPr bwMode="auto">
            <a:xfrm>
              <a:off x="10479088" y="9525"/>
              <a:ext cx="166688" cy="57150"/>
            </a:xfrm>
            <a:custGeom>
              <a:avLst/>
              <a:gdLst>
                <a:gd name="T0" fmla="*/ 35 w 35"/>
                <a:gd name="T1" fmla="*/ 12 h 12"/>
                <a:gd name="T2" fmla="*/ 0 w 35"/>
                <a:gd name="T3" fmla="*/ 0 h 12"/>
              </a:gdLst>
              <a:ahLst/>
              <a:cxnLst>
                <a:cxn ang="0">
                  <a:pos x="T0" y="T1"/>
                </a:cxn>
                <a:cxn ang="0">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3">
              <a:extLst>
                <a:ext uri="{FF2B5EF4-FFF2-40B4-BE49-F238E27FC236}">
                  <a16:creationId xmlns:a16="http://schemas.microsoft.com/office/drawing/2014/main" id="{587A2C70-E7E3-0B4A-AA30-8660725EDC1B}"/>
                </a:ext>
              </a:extLst>
            </p:cNvPr>
            <p:cNvSpPr>
              <a:spLocks/>
            </p:cNvSpPr>
            <p:nvPr/>
          </p:nvSpPr>
          <p:spPr bwMode="auto">
            <a:xfrm>
              <a:off x="9618663" y="5940425"/>
              <a:ext cx="1027113" cy="908050"/>
            </a:xfrm>
            <a:custGeom>
              <a:avLst/>
              <a:gdLst>
                <a:gd name="T0" fmla="*/ 0 w 216"/>
                <a:gd name="T1" fmla="*/ 191 h 191"/>
                <a:gd name="T2" fmla="*/ 216 w 216"/>
                <a:gd name="T3" fmla="*/ 0 h 191"/>
              </a:gdLst>
              <a:ahLst/>
              <a:cxnLst>
                <a:cxn ang="0">
                  <a:pos x="T0" y="T1"/>
                </a:cxn>
                <a:cxn ang="0">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4">
              <a:extLst>
                <a:ext uri="{FF2B5EF4-FFF2-40B4-BE49-F238E27FC236}">
                  <a16:creationId xmlns:a16="http://schemas.microsoft.com/office/drawing/2014/main" id="{321DADD1-0547-374A-8ACC-FA0B1FA7EC19}"/>
                </a:ext>
              </a:extLst>
            </p:cNvPr>
            <p:cNvSpPr>
              <a:spLocks/>
            </p:cNvSpPr>
            <p:nvPr/>
          </p:nvSpPr>
          <p:spPr bwMode="auto">
            <a:xfrm>
              <a:off x="1985963" y="0"/>
              <a:ext cx="3248025" cy="6848475"/>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5">
              <a:extLst>
                <a:ext uri="{FF2B5EF4-FFF2-40B4-BE49-F238E27FC236}">
                  <a16:creationId xmlns:a16="http://schemas.microsoft.com/office/drawing/2014/main" id="{2CBE28C3-8E0A-2749-9081-340097966614}"/>
                </a:ext>
              </a:extLst>
            </p:cNvPr>
            <p:cNvSpPr>
              <a:spLocks/>
            </p:cNvSpPr>
            <p:nvPr/>
          </p:nvSpPr>
          <p:spPr bwMode="auto">
            <a:xfrm>
              <a:off x="9780588" y="6054725"/>
              <a:ext cx="865188" cy="793750"/>
            </a:xfrm>
            <a:custGeom>
              <a:avLst/>
              <a:gdLst>
                <a:gd name="T0" fmla="*/ 0 w 182"/>
                <a:gd name="T1" fmla="*/ 167 h 167"/>
                <a:gd name="T2" fmla="*/ 182 w 182"/>
                <a:gd name="T3" fmla="*/ 0 h 167"/>
              </a:gdLst>
              <a:ahLst/>
              <a:cxnLst>
                <a:cxn ang="0">
                  <a:pos x="T0" y="T1"/>
                </a:cxn>
                <a:cxn ang="0">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6">
              <a:extLst>
                <a:ext uri="{FF2B5EF4-FFF2-40B4-BE49-F238E27FC236}">
                  <a16:creationId xmlns:a16="http://schemas.microsoft.com/office/drawing/2014/main" id="{14FFD67D-92D8-E542-BD72-B89FE1A2D68E}"/>
                </a:ext>
              </a:extLst>
            </p:cNvPr>
            <p:cNvSpPr>
              <a:spLocks/>
            </p:cNvSpPr>
            <p:nvPr/>
          </p:nvSpPr>
          <p:spPr bwMode="auto">
            <a:xfrm>
              <a:off x="1871663" y="0"/>
              <a:ext cx="3233738" cy="6848475"/>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7">
              <a:extLst>
                <a:ext uri="{FF2B5EF4-FFF2-40B4-BE49-F238E27FC236}">
                  <a16:creationId xmlns:a16="http://schemas.microsoft.com/office/drawing/2014/main" id="{B92B0681-56DB-EB4C-86CA-D37CB2C91014}"/>
                </a:ext>
              </a:extLst>
            </p:cNvPr>
            <p:cNvSpPr>
              <a:spLocks/>
            </p:cNvSpPr>
            <p:nvPr/>
          </p:nvSpPr>
          <p:spPr bwMode="auto">
            <a:xfrm>
              <a:off x="9956800" y="6216650"/>
              <a:ext cx="688975" cy="631825"/>
            </a:xfrm>
            <a:custGeom>
              <a:avLst/>
              <a:gdLst>
                <a:gd name="T0" fmla="*/ 0 w 145"/>
                <a:gd name="T1" fmla="*/ 133 h 133"/>
                <a:gd name="T2" fmla="*/ 145 w 145"/>
                <a:gd name="T3" fmla="*/ 0 h 133"/>
              </a:gdLst>
              <a:ahLst/>
              <a:cxnLst>
                <a:cxn ang="0">
                  <a:pos x="T0" y="T1"/>
                </a:cxn>
                <a:cxn ang="0">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8">
              <a:extLst>
                <a:ext uri="{FF2B5EF4-FFF2-40B4-BE49-F238E27FC236}">
                  <a16:creationId xmlns:a16="http://schemas.microsoft.com/office/drawing/2014/main" id="{3E3B5464-59A8-8948-8064-12D5C65E267F}"/>
                </a:ext>
              </a:extLst>
            </p:cNvPr>
            <p:cNvSpPr>
              <a:spLocks/>
            </p:cNvSpPr>
            <p:nvPr/>
          </p:nvSpPr>
          <p:spPr bwMode="auto">
            <a:xfrm>
              <a:off x="1466850" y="0"/>
              <a:ext cx="3424238" cy="6848475"/>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9">
              <a:extLst>
                <a:ext uri="{FF2B5EF4-FFF2-40B4-BE49-F238E27FC236}">
                  <a16:creationId xmlns:a16="http://schemas.microsoft.com/office/drawing/2014/main" id="{9D1846E2-CAD8-7647-B04B-D64F6FA53E66}"/>
                </a:ext>
              </a:extLst>
            </p:cNvPr>
            <p:cNvSpPr>
              <a:spLocks/>
            </p:cNvSpPr>
            <p:nvPr/>
          </p:nvSpPr>
          <p:spPr bwMode="auto">
            <a:xfrm>
              <a:off x="10264775" y="6519863"/>
              <a:ext cx="381000" cy="328613"/>
            </a:xfrm>
            <a:custGeom>
              <a:avLst/>
              <a:gdLst>
                <a:gd name="T0" fmla="*/ 0 w 80"/>
                <a:gd name="T1" fmla="*/ 69 h 69"/>
                <a:gd name="T2" fmla="*/ 80 w 80"/>
                <a:gd name="T3" fmla="*/ 0 h 69"/>
              </a:gdLst>
              <a:ahLst/>
              <a:cxnLst>
                <a:cxn ang="0">
                  <a:pos x="T0" y="T1"/>
                </a:cxn>
                <a:cxn ang="0">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0">
              <a:extLst>
                <a:ext uri="{FF2B5EF4-FFF2-40B4-BE49-F238E27FC236}">
                  <a16:creationId xmlns:a16="http://schemas.microsoft.com/office/drawing/2014/main" id="{167F49D0-EFDF-ED4A-A822-8C3BEAB236CE}"/>
                </a:ext>
              </a:extLst>
            </p:cNvPr>
            <p:cNvSpPr>
              <a:spLocks/>
            </p:cNvSpPr>
            <p:nvPr/>
          </p:nvSpPr>
          <p:spPr bwMode="auto">
            <a:xfrm>
              <a:off x="1581150" y="0"/>
              <a:ext cx="2720975" cy="6848475"/>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21">
              <a:extLst>
                <a:ext uri="{FF2B5EF4-FFF2-40B4-BE49-F238E27FC236}">
                  <a16:creationId xmlns:a16="http://schemas.microsoft.com/office/drawing/2014/main" id="{15A93E47-B2F5-4544-A8A6-E6DDFB4DEE4E}"/>
                </a:ext>
              </a:extLst>
            </p:cNvPr>
            <p:cNvSpPr>
              <a:spLocks/>
            </p:cNvSpPr>
            <p:nvPr/>
          </p:nvSpPr>
          <p:spPr bwMode="auto">
            <a:xfrm>
              <a:off x="1243013" y="0"/>
              <a:ext cx="2949575" cy="6848475"/>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22">
              <a:extLst>
                <a:ext uri="{FF2B5EF4-FFF2-40B4-BE49-F238E27FC236}">
                  <a16:creationId xmlns:a16="http://schemas.microsoft.com/office/drawing/2014/main" id="{FE09376B-DE90-6643-82FE-58436AC9D0EB}"/>
                </a:ext>
              </a:extLst>
            </p:cNvPr>
            <p:cNvSpPr>
              <a:spLocks/>
            </p:cNvSpPr>
            <p:nvPr/>
          </p:nvSpPr>
          <p:spPr bwMode="auto">
            <a:xfrm>
              <a:off x="1524000" y="0"/>
              <a:ext cx="1446213" cy="2030413"/>
            </a:xfrm>
            <a:custGeom>
              <a:avLst/>
              <a:gdLst>
                <a:gd name="T0" fmla="*/ 304 w 304"/>
                <a:gd name="T1" fmla="*/ 0 h 427"/>
                <a:gd name="T2" fmla="*/ 0 w 304"/>
                <a:gd name="T3" fmla="*/ 427 h 427"/>
              </a:gdLst>
              <a:ahLst/>
              <a:cxnLst>
                <a:cxn ang="0">
                  <a:pos x="T0" y="T1"/>
                </a:cxn>
                <a:cxn ang="0">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23">
              <a:extLst>
                <a:ext uri="{FF2B5EF4-FFF2-40B4-BE49-F238E27FC236}">
                  <a16:creationId xmlns:a16="http://schemas.microsoft.com/office/drawing/2014/main" id="{B6559D04-7458-3E42-89CF-94709EB6A384}"/>
                </a:ext>
              </a:extLst>
            </p:cNvPr>
            <p:cNvSpPr>
              <a:spLocks/>
            </p:cNvSpPr>
            <p:nvPr/>
          </p:nvSpPr>
          <p:spPr bwMode="auto">
            <a:xfrm>
              <a:off x="1524000" y="9525"/>
              <a:ext cx="1246188" cy="1641475"/>
            </a:xfrm>
            <a:custGeom>
              <a:avLst/>
              <a:gdLst>
                <a:gd name="T0" fmla="*/ 262 w 262"/>
                <a:gd name="T1" fmla="*/ 0 h 345"/>
                <a:gd name="T2" fmla="*/ 0 w 262"/>
                <a:gd name="T3" fmla="*/ 345 h 345"/>
              </a:gdLst>
              <a:ahLst/>
              <a:cxnLst>
                <a:cxn ang="0">
                  <a:pos x="T0" y="T1"/>
                </a:cxn>
                <a:cxn ang="0">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24">
              <a:extLst>
                <a:ext uri="{FF2B5EF4-FFF2-40B4-BE49-F238E27FC236}">
                  <a16:creationId xmlns:a16="http://schemas.microsoft.com/office/drawing/2014/main" id="{E7858D34-1A4D-294D-9449-158C8327B4CD}"/>
                </a:ext>
              </a:extLst>
            </p:cNvPr>
            <p:cNvSpPr>
              <a:spLocks/>
            </p:cNvSpPr>
            <p:nvPr/>
          </p:nvSpPr>
          <p:spPr bwMode="auto">
            <a:xfrm>
              <a:off x="1524000" y="0"/>
              <a:ext cx="1036638" cy="1212850"/>
            </a:xfrm>
            <a:custGeom>
              <a:avLst/>
              <a:gdLst>
                <a:gd name="T0" fmla="*/ 218 w 218"/>
                <a:gd name="T1" fmla="*/ 0 h 255"/>
                <a:gd name="T2" fmla="*/ 0 w 218"/>
                <a:gd name="T3" fmla="*/ 255 h 255"/>
              </a:gdLst>
              <a:ahLst/>
              <a:cxnLst>
                <a:cxn ang="0">
                  <a:pos x="T0" y="T1"/>
                </a:cxn>
                <a:cxn ang="0">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5" name="Group 31">
            <a:extLst>
              <a:ext uri="{FF2B5EF4-FFF2-40B4-BE49-F238E27FC236}">
                <a16:creationId xmlns:a16="http://schemas.microsoft.com/office/drawing/2014/main" id="{1C5BA1A7-720F-454E-BD1B-48AFDD1ACEFB}"/>
              </a:ext>
            </a:extLst>
          </p:cNvPr>
          <p:cNvGrpSpPr>
            <a:grpSpLocks/>
          </p:cNvGrpSpPr>
          <p:nvPr/>
        </p:nvGrpSpPr>
        <p:grpSpPr bwMode="auto">
          <a:xfrm>
            <a:off x="693738" y="1700213"/>
            <a:ext cx="3560762" cy="3470275"/>
            <a:chOff x="640080" y="1699589"/>
            <a:chExt cx="3286552" cy="3470421"/>
          </a:xfrm>
        </p:grpSpPr>
        <p:sp>
          <p:nvSpPr>
            <p:cNvPr id="26" name="Rectangle 41">
              <a:extLst>
                <a:ext uri="{FF2B5EF4-FFF2-40B4-BE49-F238E27FC236}">
                  <a16:creationId xmlns:a16="http://schemas.microsoft.com/office/drawing/2014/main" id="{757D6F18-A36E-6A42-AA71-434C9136DEA2}"/>
                </a:ext>
              </a:extLst>
            </p:cNvPr>
            <p:cNvSpPr/>
            <p:nvPr/>
          </p:nvSpPr>
          <p:spPr>
            <a:xfrm>
              <a:off x="644475" y="1699589"/>
              <a:ext cx="3277761"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a:extLst>
                <a:ext uri="{FF2B5EF4-FFF2-40B4-BE49-F238E27FC236}">
                  <a16:creationId xmlns:a16="http://schemas.microsoft.com/office/drawing/2014/main" id="{9413A130-E7F5-B646-A962-CC171110533F}"/>
                </a:ext>
              </a:extLst>
            </p:cNvPr>
            <p:cNvSpPr/>
            <p:nvPr/>
          </p:nvSpPr>
          <p:spPr>
            <a:xfrm rot="10800000">
              <a:off x="2125842" y="4896949"/>
              <a:ext cx="315028"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43">
              <a:extLst>
                <a:ext uri="{FF2B5EF4-FFF2-40B4-BE49-F238E27FC236}">
                  <a16:creationId xmlns:a16="http://schemas.microsoft.com/office/drawing/2014/main" id="{4D91699F-6587-9D4C-8356-567EFC2893E9}"/>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4102" y="2349926"/>
            <a:ext cx="3373300" cy="2472774"/>
          </a:xfrm>
        </p:spPr>
        <p:txBody>
          <a:bodyPr/>
          <a:lstStyle>
            <a:lvl1pPr>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83660" y="794719"/>
            <a:ext cx="4436947" cy="5257090"/>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29" name="Date Placeholder 3">
            <a:extLst>
              <a:ext uri="{FF2B5EF4-FFF2-40B4-BE49-F238E27FC236}">
                <a16:creationId xmlns:a16="http://schemas.microsoft.com/office/drawing/2014/main" id="{682C8B43-B01B-D34A-9FB7-44F97E29382E}"/>
              </a:ext>
            </a:extLst>
          </p:cNvPr>
          <p:cNvSpPr>
            <a:spLocks noGrp="1"/>
          </p:cNvSpPr>
          <p:nvPr>
            <p:ph type="dt" sz="half" idx="10"/>
          </p:nvPr>
        </p:nvSpPr>
        <p:spPr/>
        <p:txBody>
          <a:bodyPr/>
          <a:lstStyle>
            <a:lvl1pPr>
              <a:defRPr/>
            </a:lvl1pPr>
          </a:lstStyle>
          <a:p>
            <a:pPr>
              <a:defRPr/>
            </a:pPr>
            <a:endParaRPr lang="en-US" altLang="ja-JP"/>
          </a:p>
        </p:txBody>
      </p:sp>
      <p:sp>
        <p:nvSpPr>
          <p:cNvPr id="30" name="Footer Placeholder 4">
            <a:extLst>
              <a:ext uri="{FF2B5EF4-FFF2-40B4-BE49-F238E27FC236}">
                <a16:creationId xmlns:a16="http://schemas.microsoft.com/office/drawing/2014/main" id="{34F5C001-434A-2742-8688-6AC381F35ABB}"/>
              </a:ext>
            </a:extLst>
          </p:cNvPr>
          <p:cNvSpPr>
            <a:spLocks noGrp="1"/>
          </p:cNvSpPr>
          <p:nvPr>
            <p:ph type="ftr" sz="quarter" idx="11"/>
          </p:nvPr>
        </p:nvSpPr>
        <p:spPr/>
        <p:txBody>
          <a:bodyPr/>
          <a:lstStyle>
            <a:lvl1pPr>
              <a:defRPr/>
            </a:lvl1pPr>
          </a:lstStyle>
          <a:p>
            <a:pPr>
              <a:defRPr/>
            </a:pPr>
            <a:endParaRPr lang="en-US" altLang="ja-JP"/>
          </a:p>
        </p:txBody>
      </p:sp>
      <p:sp>
        <p:nvSpPr>
          <p:cNvPr id="31" name="Slide Number Placeholder 5">
            <a:extLst>
              <a:ext uri="{FF2B5EF4-FFF2-40B4-BE49-F238E27FC236}">
                <a16:creationId xmlns:a16="http://schemas.microsoft.com/office/drawing/2014/main" id="{E2BC81D9-C1C3-5441-BB78-B7646B4867DD}"/>
              </a:ext>
            </a:extLst>
          </p:cNvPr>
          <p:cNvSpPr>
            <a:spLocks noGrp="1"/>
          </p:cNvSpPr>
          <p:nvPr>
            <p:ph type="sldNum" sz="quarter" idx="12"/>
          </p:nvPr>
        </p:nvSpPr>
        <p:spPr/>
        <p:txBody>
          <a:bodyPr/>
          <a:lstStyle>
            <a:lvl1pPr>
              <a:defRPr/>
            </a:lvl1pPr>
          </a:lstStyle>
          <a:p>
            <a:pPr>
              <a:defRPr/>
            </a:pPr>
            <a:fld id="{A34A90A1-CA81-5249-BC5E-EEDC3BCD735E}" type="slidenum">
              <a:rPr lang="ja-JP" altLang="en-US"/>
              <a:pPr>
                <a:defRPr/>
              </a:pPr>
              <a:t>‹#›</a:t>
            </a:fld>
            <a:endParaRPr lang="en-US" altLang="ja-JP"/>
          </a:p>
        </p:txBody>
      </p:sp>
    </p:spTree>
    <p:extLst>
      <p:ext uri="{BB962C8B-B14F-4D97-AF65-F5344CB8AC3E}">
        <p14:creationId xmlns:p14="http://schemas.microsoft.com/office/powerpoint/2010/main" val="965998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4" name="Group 50">
            <a:extLst>
              <a:ext uri="{FF2B5EF4-FFF2-40B4-BE49-F238E27FC236}">
                <a16:creationId xmlns:a16="http://schemas.microsoft.com/office/drawing/2014/main" id="{318A848D-17BE-194E-BB6F-0DDB2E85A91A}"/>
              </a:ext>
            </a:extLst>
          </p:cNvPr>
          <p:cNvGrpSpPr>
            <a:grpSpLocks/>
          </p:cNvGrpSpPr>
          <p:nvPr/>
        </p:nvGrpSpPr>
        <p:grpSpPr bwMode="auto">
          <a:xfrm flipH="1">
            <a:off x="0" y="0"/>
            <a:ext cx="10207625" cy="6858000"/>
            <a:chOff x="1243013" y="0"/>
            <a:chExt cx="9402763" cy="6858001"/>
          </a:xfrm>
        </p:grpSpPr>
        <p:sp>
          <p:nvSpPr>
            <p:cNvPr id="5" name="Freeform 5">
              <a:extLst>
                <a:ext uri="{FF2B5EF4-FFF2-40B4-BE49-F238E27FC236}">
                  <a16:creationId xmlns:a16="http://schemas.microsoft.com/office/drawing/2014/main" id="{91278903-E6F0-5D49-9800-8763E12EA112}"/>
                </a:ext>
              </a:extLst>
            </p:cNvPr>
            <p:cNvSpPr>
              <a:spLocks/>
            </p:cNvSpPr>
            <p:nvPr/>
          </p:nvSpPr>
          <p:spPr bwMode="auto">
            <a:xfrm>
              <a:off x="2289175" y="0"/>
              <a:ext cx="3867150" cy="6848475"/>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 name="Freeform 6">
              <a:extLst>
                <a:ext uri="{FF2B5EF4-FFF2-40B4-BE49-F238E27FC236}">
                  <a16:creationId xmlns:a16="http://schemas.microsoft.com/office/drawing/2014/main" id="{3BACDC26-B7C6-4C42-8B96-7C0F080845E3}"/>
                </a:ext>
              </a:extLst>
            </p:cNvPr>
            <p:cNvSpPr>
              <a:spLocks/>
            </p:cNvSpPr>
            <p:nvPr/>
          </p:nvSpPr>
          <p:spPr bwMode="auto">
            <a:xfrm>
              <a:off x="9604375" y="9525"/>
              <a:ext cx="1041400" cy="328613"/>
            </a:xfrm>
            <a:custGeom>
              <a:avLst/>
              <a:gdLst>
                <a:gd name="T0" fmla="*/ 219 w 219"/>
                <a:gd name="T1" fmla="*/ 69 h 69"/>
                <a:gd name="T2" fmla="*/ 0 w 219"/>
                <a:gd name="T3" fmla="*/ 0 h 69"/>
              </a:gdLst>
              <a:ahLst/>
              <a:cxnLst>
                <a:cxn ang="0">
                  <a:pos x="T0" y="T1"/>
                </a:cxn>
                <a:cxn ang="0">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7">
              <a:extLst>
                <a:ext uri="{FF2B5EF4-FFF2-40B4-BE49-F238E27FC236}">
                  <a16:creationId xmlns:a16="http://schemas.microsoft.com/office/drawing/2014/main" id="{6B553BB3-B84D-5C40-98A6-559C609125F2}"/>
                </a:ext>
              </a:extLst>
            </p:cNvPr>
            <p:cNvSpPr>
              <a:spLocks/>
            </p:cNvSpPr>
            <p:nvPr/>
          </p:nvSpPr>
          <p:spPr bwMode="auto">
            <a:xfrm>
              <a:off x="9223375" y="5578475"/>
              <a:ext cx="1422400" cy="1270000"/>
            </a:xfrm>
            <a:custGeom>
              <a:avLst/>
              <a:gdLst>
                <a:gd name="T0" fmla="*/ 0 w 299"/>
                <a:gd name="T1" fmla="*/ 267 h 267"/>
                <a:gd name="T2" fmla="*/ 299 w 299"/>
                <a:gd name="T3" fmla="*/ 0 h 267"/>
              </a:gdLst>
              <a:ahLst/>
              <a:cxnLst>
                <a:cxn ang="0">
                  <a:pos x="T0" y="T1"/>
                </a:cxn>
                <a:cxn ang="0">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8">
              <a:extLst>
                <a:ext uri="{FF2B5EF4-FFF2-40B4-BE49-F238E27FC236}">
                  <a16:creationId xmlns:a16="http://schemas.microsoft.com/office/drawing/2014/main" id="{34E1CA68-197B-FF47-BA0F-76310849986C}"/>
                </a:ext>
              </a:extLst>
            </p:cNvPr>
            <p:cNvSpPr>
              <a:spLocks/>
            </p:cNvSpPr>
            <p:nvPr/>
          </p:nvSpPr>
          <p:spPr bwMode="auto">
            <a:xfrm>
              <a:off x="2103438" y="0"/>
              <a:ext cx="3681413" cy="6848475"/>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9">
              <a:extLst>
                <a:ext uri="{FF2B5EF4-FFF2-40B4-BE49-F238E27FC236}">
                  <a16:creationId xmlns:a16="http://schemas.microsoft.com/office/drawing/2014/main" id="{868B4D3F-13C4-3449-81CD-AC20266AA176}"/>
                </a:ext>
              </a:extLst>
            </p:cNvPr>
            <p:cNvSpPr>
              <a:spLocks/>
            </p:cNvSpPr>
            <p:nvPr/>
          </p:nvSpPr>
          <p:spPr bwMode="auto">
            <a:xfrm>
              <a:off x="10179050" y="9525"/>
              <a:ext cx="466725" cy="157163"/>
            </a:xfrm>
            <a:custGeom>
              <a:avLst/>
              <a:gdLst>
                <a:gd name="T0" fmla="*/ 98 w 98"/>
                <a:gd name="T1" fmla="*/ 33 h 33"/>
                <a:gd name="T2" fmla="*/ 0 w 98"/>
                <a:gd name="T3" fmla="*/ 0 h 33"/>
              </a:gdLst>
              <a:ahLst/>
              <a:cxnLst>
                <a:cxn ang="0">
                  <a:pos x="T0" y="T1"/>
                </a:cxn>
                <a:cxn ang="0">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10">
              <a:extLst>
                <a:ext uri="{FF2B5EF4-FFF2-40B4-BE49-F238E27FC236}">
                  <a16:creationId xmlns:a16="http://schemas.microsoft.com/office/drawing/2014/main" id="{13ABF6E3-8E9D-444E-81BA-7E947D453065}"/>
                </a:ext>
              </a:extLst>
            </p:cNvPr>
            <p:cNvSpPr>
              <a:spLocks/>
            </p:cNvSpPr>
            <p:nvPr/>
          </p:nvSpPr>
          <p:spPr bwMode="auto">
            <a:xfrm>
              <a:off x="9471025" y="5811838"/>
              <a:ext cx="1174750" cy="1046163"/>
            </a:xfrm>
            <a:custGeom>
              <a:avLst/>
              <a:gdLst>
                <a:gd name="T0" fmla="*/ 0 w 247"/>
                <a:gd name="T1" fmla="*/ 220 h 220"/>
                <a:gd name="T2" fmla="*/ 247 w 247"/>
                <a:gd name="T3" fmla="*/ 0 h 220"/>
              </a:gdLst>
              <a:ahLst/>
              <a:cxnLst>
                <a:cxn ang="0">
                  <a:pos x="T0" y="T1"/>
                </a:cxn>
                <a:cxn ang="0">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11">
              <a:extLst>
                <a:ext uri="{FF2B5EF4-FFF2-40B4-BE49-F238E27FC236}">
                  <a16:creationId xmlns:a16="http://schemas.microsoft.com/office/drawing/2014/main" id="{BBA9071E-7964-5240-AD5D-FB238C43CD91}"/>
                </a:ext>
              </a:extLst>
            </p:cNvPr>
            <p:cNvSpPr>
              <a:spLocks/>
            </p:cNvSpPr>
            <p:nvPr/>
          </p:nvSpPr>
          <p:spPr bwMode="auto">
            <a:xfrm>
              <a:off x="1985963" y="0"/>
              <a:ext cx="3622675" cy="6848475"/>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12">
              <a:extLst>
                <a:ext uri="{FF2B5EF4-FFF2-40B4-BE49-F238E27FC236}">
                  <a16:creationId xmlns:a16="http://schemas.microsoft.com/office/drawing/2014/main" id="{4E7B147F-2AD7-C74C-9142-373C1791A634}"/>
                </a:ext>
              </a:extLst>
            </p:cNvPr>
            <p:cNvSpPr>
              <a:spLocks/>
            </p:cNvSpPr>
            <p:nvPr/>
          </p:nvSpPr>
          <p:spPr bwMode="auto">
            <a:xfrm>
              <a:off x="10479088" y="9525"/>
              <a:ext cx="166688" cy="57150"/>
            </a:xfrm>
            <a:custGeom>
              <a:avLst/>
              <a:gdLst>
                <a:gd name="T0" fmla="*/ 35 w 35"/>
                <a:gd name="T1" fmla="*/ 12 h 12"/>
                <a:gd name="T2" fmla="*/ 0 w 35"/>
                <a:gd name="T3" fmla="*/ 0 h 12"/>
              </a:gdLst>
              <a:ahLst/>
              <a:cxnLst>
                <a:cxn ang="0">
                  <a:pos x="T0" y="T1"/>
                </a:cxn>
                <a:cxn ang="0">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13">
              <a:extLst>
                <a:ext uri="{FF2B5EF4-FFF2-40B4-BE49-F238E27FC236}">
                  <a16:creationId xmlns:a16="http://schemas.microsoft.com/office/drawing/2014/main" id="{A5452FCC-DD22-E049-8625-A425A96390E0}"/>
                </a:ext>
              </a:extLst>
            </p:cNvPr>
            <p:cNvSpPr>
              <a:spLocks/>
            </p:cNvSpPr>
            <p:nvPr/>
          </p:nvSpPr>
          <p:spPr bwMode="auto">
            <a:xfrm>
              <a:off x="9618663" y="5940425"/>
              <a:ext cx="1027113" cy="908050"/>
            </a:xfrm>
            <a:custGeom>
              <a:avLst/>
              <a:gdLst>
                <a:gd name="T0" fmla="*/ 0 w 216"/>
                <a:gd name="T1" fmla="*/ 191 h 191"/>
                <a:gd name="T2" fmla="*/ 216 w 216"/>
                <a:gd name="T3" fmla="*/ 0 h 191"/>
              </a:gdLst>
              <a:ahLst/>
              <a:cxnLst>
                <a:cxn ang="0">
                  <a:pos x="T0" y="T1"/>
                </a:cxn>
                <a:cxn ang="0">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14">
              <a:extLst>
                <a:ext uri="{FF2B5EF4-FFF2-40B4-BE49-F238E27FC236}">
                  <a16:creationId xmlns:a16="http://schemas.microsoft.com/office/drawing/2014/main" id="{41FBC737-5029-C74F-AC9B-5F371155DC19}"/>
                </a:ext>
              </a:extLst>
            </p:cNvPr>
            <p:cNvSpPr>
              <a:spLocks/>
            </p:cNvSpPr>
            <p:nvPr/>
          </p:nvSpPr>
          <p:spPr bwMode="auto">
            <a:xfrm>
              <a:off x="1985963" y="0"/>
              <a:ext cx="3248025" cy="6848475"/>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5">
              <a:extLst>
                <a:ext uri="{FF2B5EF4-FFF2-40B4-BE49-F238E27FC236}">
                  <a16:creationId xmlns:a16="http://schemas.microsoft.com/office/drawing/2014/main" id="{D62D75F3-412C-8F49-AD57-0B4188A928D8}"/>
                </a:ext>
              </a:extLst>
            </p:cNvPr>
            <p:cNvSpPr>
              <a:spLocks/>
            </p:cNvSpPr>
            <p:nvPr/>
          </p:nvSpPr>
          <p:spPr bwMode="auto">
            <a:xfrm>
              <a:off x="9780588" y="6054725"/>
              <a:ext cx="865188" cy="793750"/>
            </a:xfrm>
            <a:custGeom>
              <a:avLst/>
              <a:gdLst>
                <a:gd name="T0" fmla="*/ 0 w 182"/>
                <a:gd name="T1" fmla="*/ 167 h 167"/>
                <a:gd name="T2" fmla="*/ 182 w 182"/>
                <a:gd name="T3" fmla="*/ 0 h 167"/>
              </a:gdLst>
              <a:ahLst/>
              <a:cxnLst>
                <a:cxn ang="0">
                  <a:pos x="T0" y="T1"/>
                </a:cxn>
                <a:cxn ang="0">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6">
              <a:extLst>
                <a:ext uri="{FF2B5EF4-FFF2-40B4-BE49-F238E27FC236}">
                  <a16:creationId xmlns:a16="http://schemas.microsoft.com/office/drawing/2014/main" id="{A2CAD275-640F-4C4C-8863-071EDEEBB95D}"/>
                </a:ext>
              </a:extLst>
            </p:cNvPr>
            <p:cNvSpPr>
              <a:spLocks/>
            </p:cNvSpPr>
            <p:nvPr/>
          </p:nvSpPr>
          <p:spPr bwMode="auto">
            <a:xfrm>
              <a:off x="1871663" y="0"/>
              <a:ext cx="3233738" cy="6848475"/>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7">
              <a:extLst>
                <a:ext uri="{FF2B5EF4-FFF2-40B4-BE49-F238E27FC236}">
                  <a16:creationId xmlns:a16="http://schemas.microsoft.com/office/drawing/2014/main" id="{809F7A9B-1BFA-5746-BFE6-7AF90716DADA}"/>
                </a:ext>
              </a:extLst>
            </p:cNvPr>
            <p:cNvSpPr>
              <a:spLocks/>
            </p:cNvSpPr>
            <p:nvPr/>
          </p:nvSpPr>
          <p:spPr bwMode="auto">
            <a:xfrm>
              <a:off x="9956800" y="6216650"/>
              <a:ext cx="688975" cy="631825"/>
            </a:xfrm>
            <a:custGeom>
              <a:avLst/>
              <a:gdLst>
                <a:gd name="T0" fmla="*/ 0 w 145"/>
                <a:gd name="T1" fmla="*/ 133 h 133"/>
                <a:gd name="T2" fmla="*/ 145 w 145"/>
                <a:gd name="T3" fmla="*/ 0 h 133"/>
              </a:gdLst>
              <a:ahLst/>
              <a:cxnLst>
                <a:cxn ang="0">
                  <a:pos x="T0" y="T1"/>
                </a:cxn>
                <a:cxn ang="0">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8">
              <a:extLst>
                <a:ext uri="{FF2B5EF4-FFF2-40B4-BE49-F238E27FC236}">
                  <a16:creationId xmlns:a16="http://schemas.microsoft.com/office/drawing/2014/main" id="{06E27F9B-0E1A-BB48-8777-534BBEE17C58}"/>
                </a:ext>
              </a:extLst>
            </p:cNvPr>
            <p:cNvSpPr>
              <a:spLocks/>
            </p:cNvSpPr>
            <p:nvPr/>
          </p:nvSpPr>
          <p:spPr bwMode="auto">
            <a:xfrm>
              <a:off x="1466850" y="0"/>
              <a:ext cx="3424238" cy="6848475"/>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9">
              <a:extLst>
                <a:ext uri="{FF2B5EF4-FFF2-40B4-BE49-F238E27FC236}">
                  <a16:creationId xmlns:a16="http://schemas.microsoft.com/office/drawing/2014/main" id="{4F5EE034-42B9-7546-8A61-BFFC87AD1657}"/>
                </a:ext>
              </a:extLst>
            </p:cNvPr>
            <p:cNvSpPr>
              <a:spLocks/>
            </p:cNvSpPr>
            <p:nvPr/>
          </p:nvSpPr>
          <p:spPr bwMode="auto">
            <a:xfrm>
              <a:off x="10264775" y="6519863"/>
              <a:ext cx="381000" cy="328613"/>
            </a:xfrm>
            <a:custGeom>
              <a:avLst/>
              <a:gdLst>
                <a:gd name="T0" fmla="*/ 0 w 80"/>
                <a:gd name="T1" fmla="*/ 69 h 69"/>
                <a:gd name="T2" fmla="*/ 80 w 80"/>
                <a:gd name="T3" fmla="*/ 0 h 69"/>
              </a:gdLst>
              <a:ahLst/>
              <a:cxnLst>
                <a:cxn ang="0">
                  <a:pos x="T0" y="T1"/>
                </a:cxn>
                <a:cxn ang="0">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0">
              <a:extLst>
                <a:ext uri="{FF2B5EF4-FFF2-40B4-BE49-F238E27FC236}">
                  <a16:creationId xmlns:a16="http://schemas.microsoft.com/office/drawing/2014/main" id="{5AAC2FC3-9658-474F-9B2B-C860237A7A24}"/>
                </a:ext>
              </a:extLst>
            </p:cNvPr>
            <p:cNvSpPr>
              <a:spLocks/>
            </p:cNvSpPr>
            <p:nvPr/>
          </p:nvSpPr>
          <p:spPr bwMode="auto">
            <a:xfrm>
              <a:off x="1581150" y="0"/>
              <a:ext cx="2720975" cy="6848475"/>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21">
              <a:extLst>
                <a:ext uri="{FF2B5EF4-FFF2-40B4-BE49-F238E27FC236}">
                  <a16:creationId xmlns:a16="http://schemas.microsoft.com/office/drawing/2014/main" id="{C2C16EDE-B8A0-114E-BB8D-A22437E9F41C}"/>
                </a:ext>
              </a:extLst>
            </p:cNvPr>
            <p:cNvSpPr>
              <a:spLocks/>
            </p:cNvSpPr>
            <p:nvPr/>
          </p:nvSpPr>
          <p:spPr bwMode="auto">
            <a:xfrm>
              <a:off x="1243013" y="0"/>
              <a:ext cx="2949575" cy="6848475"/>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22">
              <a:extLst>
                <a:ext uri="{FF2B5EF4-FFF2-40B4-BE49-F238E27FC236}">
                  <a16:creationId xmlns:a16="http://schemas.microsoft.com/office/drawing/2014/main" id="{01954F74-ED61-4244-BA0B-47547F48A6CB}"/>
                </a:ext>
              </a:extLst>
            </p:cNvPr>
            <p:cNvSpPr>
              <a:spLocks/>
            </p:cNvSpPr>
            <p:nvPr/>
          </p:nvSpPr>
          <p:spPr bwMode="auto">
            <a:xfrm>
              <a:off x="1524000" y="0"/>
              <a:ext cx="1446213" cy="2030413"/>
            </a:xfrm>
            <a:custGeom>
              <a:avLst/>
              <a:gdLst>
                <a:gd name="T0" fmla="*/ 304 w 304"/>
                <a:gd name="T1" fmla="*/ 0 h 427"/>
                <a:gd name="T2" fmla="*/ 0 w 304"/>
                <a:gd name="T3" fmla="*/ 427 h 427"/>
              </a:gdLst>
              <a:ahLst/>
              <a:cxnLst>
                <a:cxn ang="0">
                  <a:pos x="T0" y="T1"/>
                </a:cxn>
                <a:cxn ang="0">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23">
              <a:extLst>
                <a:ext uri="{FF2B5EF4-FFF2-40B4-BE49-F238E27FC236}">
                  <a16:creationId xmlns:a16="http://schemas.microsoft.com/office/drawing/2014/main" id="{A6A377FE-4179-6B4D-A21A-4AD33127F00D}"/>
                </a:ext>
              </a:extLst>
            </p:cNvPr>
            <p:cNvSpPr>
              <a:spLocks/>
            </p:cNvSpPr>
            <p:nvPr/>
          </p:nvSpPr>
          <p:spPr bwMode="auto">
            <a:xfrm>
              <a:off x="1524000" y="9525"/>
              <a:ext cx="1246188" cy="1641475"/>
            </a:xfrm>
            <a:custGeom>
              <a:avLst/>
              <a:gdLst>
                <a:gd name="T0" fmla="*/ 262 w 262"/>
                <a:gd name="T1" fmla="*/ 0 h 345"/>
                <a:gd name="T2" fmla="*/ 0 w 262"/>
                <a:gd name="T3" fmla="*/ 345 h 345"/>
              </a:gdLst>
              <a:ahLst/>
              <a:cxnLst>
                <a:cxn ang="0">
                  <a:pos x="T0" y="T1"/>
                </a:cxn>
                <a:cxn ang="0">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24">
              <a:extLst>
                <a:ext uri="{FF2B5EF4-FFF2-40B4-BE49-F238E27FC236}">
                  <a16:creationId xmlns:a16="http://schemas.microsoft.com/office/drawing/2014/main" id="{0EFBA486-B799-AF4B-A082-B3E7012F40C3}"/>
                </a:ext>
              </a:extLst>
            </p:cNvPr>
            <p:cNvSpPr>
              <a:spLocks/>
            </p:cNvSpPr>
            <p:nvPr/>
          </p:nvSpPr>
          <p:spPr bwMode="auto">
            <a:xfrm>
              <a:off x="1524000" y="0"/>
              <a:ext cx="1036638" cy="1212850"/>
            </a:xfrm>
            <a:custGeom>
              <a:avLst/>
              <a:gdLst>
                <a:gd name="T0" fmla="*/ 218 w 218"/>
                <a:gd name="T1" fmla="*/ 0 h 255"/>
                <a:gd name="T2" fmla="*/ 0 w 218"/>
                <a:gd name="T3" fmla="*/ 255 h 255"/>
              </a:gdLst>
              <a:ahLst/>
              <a:cxnLst>
                <a:cxn ang="0">
                  <a:pos x="T0" y="T1"/>
                </a:cxn>
                <a:cxn ang="0">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5" name="Group 84">
            <a:extLst>
              <a:ext uri="{FF2B5EF4-FFF2-40B4-BE49-F238E27FC236}">
                <a16:creationId xmlns:a16="http://schemas.microsoft.com/office/drawing/2014/main" id="{0251083D-F22B-2D43-856F-438E8B7E6F15}"/>
              </a:ext>
            </a:extLst>
          </p:cNvPr>
          <p:cNvGrpSpPr>
            <a:grpSpLocks/>
          </p:cNvGrpSpPr>
          <p:nvPr/>
        </p:nvGrpSpPr>
        <p:grpSpPr bwMode="auto">
          <a:xfrm>
            <a:off x="5664200" y="1700213"/>
            <a:ext cx="3560763" cy="3470275"/>
            <a:chOff x="640080" y="1699589"/>
            <a:chExt cx="3286552" cy="3470421"/>
          </a:xfrm>
        </p:grpSpPr>
        <p:sp>
          <p:nvSpPr>
            <p:cNvPr id="26" name="Rectangle 85">
              <a:extLst>
                <a:ext uri="{FF2B5EF4-FFF2-40B4-BE49-F238E27FC236}">
                  <a16:creationId xmlns:a16="http://schemas.microsoft.com/office/drawing/2014/main" id="{3BE64836-5384-8542-8975-850372522305}"/>
                </a:ext>
              </a:extLst>
            </p:cNvPr>
            <p:cNvSpPr/>
            <p:nvPr/>
          </p:nvSpPr>
          <p:spPr>
            <a:xfrm>
              <a:off x="644476" y="1699589"/>
              <a:ext cx="3277760"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a:extLst>
                <a:ext uri="{FF2B5EF4-FFF2-40B4-BE49-F238E27FC236}">
                  <a16:creationId xmlns:a16="http://schemas.microsoft.com/office/drawing/2014/main" id="{EBA2531A-F35C-6148-9818-E25B708992FE}"/>
                </a:ext>
              </a:extLst>
            </p:cNvPr>
            <p:cNvSpPr/>
            <p:nvPr/>
          </p:nvSpPr>
          <p:spPr>
            <a:xfrm rot="10800000">
              <a:off x="2125842" y="4896949"/>
              <a:ext cx="315029"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87">
              <a:extLst>
                <a:ext uri="{FF2B5EF4-FFF2-40B4-BE49-F238E27FC236}">
                  <a16:creationId xmlns:a16="http://schemas.microsoft.com/office/drawing/2014/main" id="{25DCA110-242E-E245-92A1-C91FB2F7BEB3}"/>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756410" y="2349924"/>
            <a:ext cx="3371384" cy="2464951"/>
          </a:xfrm>
        </p:spPr>
        <p:txBody>
          <a:bodyPr vert="eaVert"/>
          <a:lstStyle>
            <a:lvl1pPr algn="l">
              <a:lnSpc>
                <a:spcPct val="80000"/>
              </a:lnSpc>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6863" y="802808"/>
            <a:ext cx="4461482" cy="5254802"/>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29" name="Date Placeholder 3">
            <a:extLst>
              <a:ext uri="{FF2B5EF4-FFF2-40B4-BE49-F238E27FC236}">
                <a16:creationId xmlns:a16="http://schemas.microsoft.com/office/drawing/2014/main" id="{5431B09C-7393-A043-BB65-69A54DF093D1}"/>
              </a:ext>
            </a:extLst>
          </p:cNvPr>
          <p:cNvSpPr>
            <a:spLocks noGrp="1"/>
          </p:cNvSpPr>
          <p:nvPr>
            <p:ph type="dt" sz="half" idx="10"/>
          </p:nvPr>
        </p:nvSpPr>
        <p:spPr/>
        <p:txBody>
          <a:bodyPr/>
          <a:lstStyle>
            <a:lvl1pPr>
              <a:defRPr/>
            </a:lvl1pPr>
          </a:lstStyle>
          <a:p>
            <a:pPr>
              <a:defRPr/>
            </a:pPr>
            <a:endParaRPr lang="en-US" altLang="ja-JP"/>
          </a:p>
        </p:txBody>
      </p:sp>
      <p:sp>
        <p:nvSpPr>
          <p:cNvPr id="30" name="Footer Placeholder 4">
            <a:extLst>
              <a:ext uri="{FF2B5EF4-FFF2-40B4-BE49-F238E27FC236}">
                <a16:creationId xmlns:a16="http://schemas.microsoft.com/office/drawing/2014/main" id="{67D52590-65E5-E644-9B37-2AFB5EBAE6FE}"/>
              </a:ext>
            </a:extLst>
          </p:cNvPr>
          <p:cNvSpPr>
            <a:spLocks noGrp="1"/>
          </p:cNvSpPr>
          <p:nvPr>
            <p:ph type="ftr" sz="quarter" idx="11"/>
          </p:nvPr>
        </p:nvSpPr>
        <p:spPr/>
        <p:txBody>
          <a:bodyPr/>
          <a:lstStyle>
            <a:lvl1pPr>
              <a:defRPr/>
            </a:lvl1pPr>
          </a:lstStyle>
          <a:p>
            <a:pPr>
              <a:defRPr/>
            </a:pPr>
            <a:endParaRPr lang="en-US" altLang="ja-JP"/>
          </a:p>
        </p:txBody>
      </p:sp>
      <p:sp>
        <p:nvSpPr>
          <p:cNvPr id="31" name="Slide Number Placeholder 5">
            <a:extLst>
              <a:ext uri="{FF2B5EF4-FFF2-40B4-BE49-F238E27FC236}">
                <a16:creationId xmlns:a16="http://schemas.microsoft.com/office/drawing/2014/main" id="{168768FB-638E-AD4A-A13C-C31834C86701}"/>
              </a:ext>
            </a:extLst>
          </p:cNvPr>
          <p:cNvSpPr>
            <a:spLocks noGrp="1"/>
          </p:cNvSpPr>
          <p:nvPr>
            <p:ph type="sldNum" sz="quarter" idx="12"/>
          </p:nvPr>
        </p:nvSpPr>
        <p:spPr/>
        <p:txBody>
          <a:bodyPr/>
          <a:lstStyle>
            <a:lvl1pPr>
              <a:defRPr/>
            </a:lvl1pPr>
          </a:lstStyle>
          <a:p>
            <a:pPr>
              <a:defRPr/>
            </a:pPr>
            <a:fld id="{2CCEBE06-8942-754E-B332-9EBBD6246C22}" type="slidenum">
              <a:rPr lang="ja-JP" altLang="en-US"/>
              <a:pPr>
                <a:defRPr/>
              </a:pPr>
              <a:t>‹#›</a:t>
            </a:fld>
            <a:endParaRPr lang="en-US" altLang="ja-JP"/>
          </a:p>
        </p:txBody>
      </p:sp>
    </p:spTree>
    <p:extLst>
      <p:ext uri="{BB962C8B-B14F-4D97-AF65-F5344CB8AC3E}">
        <p14:creationId xmlns:p14="http://schemas.microsoft.com/office/powerpoint/2010/main" val="3331463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88">
            <a:extLst>
              <a:ext uri="{FF2B5EF4-FFF2-40B4-BE49-F238E27FC236}">
                <a16:creationId xmlns:a16="http://schemas.microsoft.com/office/drawing/2014/main" id="{AF91070B-11F4-CE46-B48E-1C690FC57CBE}"/>
              </a:ext>
            </a:extLst>
          </p:cNvPr>
          <p:cNvGrpSpPr>
            <a:grpSpLocks/>
          </p:cNvGrpSpPr>
          <p:nvPr/>
        </p:nvGrpSpPr>
        <p:grpSpPr bwMode="auto">
          <a:xfrm>
            <a:off x="-268287" y="-58738"/>
            <a:ext cx="10169128" cy="6923088"/>
            <a:chOff x="-329674" y="-51881"/>
            <a:chExt cx="12515851" cy="6923798"/>
          </a:xfrm>
        </p:grpSpPr>
        <p:sp>
          <p:nvSpPr>
            <p:cNvPr id="5" name="Freeform 5">
              <a:extLst>
                <a:ext uri="{FF2B5EF4-FFF2-40B4-BE49-F238E27FC236}">
                  <a16:creationId xmlns:a16="http://schemas.microsoft.com/office/drawing/2014/main" id="{DFD5E47C-2191-1B40-AD2D-1692F031685C}"/>
                </a:ext>
              </a:extLst>
            </p:cNvPr>
            <p:cNvSpPr>
              <a:spLocks/>
            </p:cNvSpPr>
            <p:nvPr/>
          </p:nvSpPr>
          <p:spPr bwMode="auto">
            <a:xfrm>
              <a:off x="-329674" y="1298404"/>
              <a:ext cx="9702800" cy="5573512"/>
            </a:xfrm>
            <a:custGeom>
              <a:avLst/>
              <a:gdLst>
                <a:gd name="T0" fmla="*/ 2147483646 w 2038"/>
                <a:gd name="T1" fmla="*/ 2147483646 h 1169"/>
                <a:gd name="T2" fmla="*/ 2147483646 w 2038"/>
                <a:gd name="T3" fmla="*/ 2147483646 h 1169"/>
                <a:gd name="T4" fmla="*/ 2147483646 w 2038"/>
                <a:gd name="T5" fmla="*/ 2147483646 h 1169"/>
                <a:gd name="T6" fmla="*/ 2147483646 w 2038"/>
                <a:gd name="T7" fmla="*/ 2147483646 h 1169"/>
                <a:gd name="T8" fmla="*/ 2147483646 w 2038"/>
                <a:gd name="T9" fmla="*/ 2147483646 h 1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6" name="Freeform 6">
              <a:extLst>
                <a:ext uri="{FF2B5EF4-FFF2-40B4-BE49-F238E27FC236}">
                  <a16:creationId xmlns:a16="http://schemas.microsoft.com/office/drawing/2014/main" id="{5D9694A9-7952-C24A-A999-F1C49C2D0D64}"/>
                </a:ext>
              </a:extLst>
            </p:cNvPr>
            <p:cNvSpPr>
              <a:spLocks/>
            </p:cNvSpPr>
            <p:nvPr/>
          </p:nvSpPr>
          <p:spPr bwMode="auto">
            <a:xfrm>
              <a:off x="670451" y="2018236"/>
              <a:ext cx="7373938" cy="4848892"/>
            </a:xfrm>
            <a:custGeom>
              <a:avLst/>
              <a:gdLst>
                <a:gd name="T0" fmla="*/ 2147483646 w 1549"/>
                <a:gd name="T1" fmla="*/ 2147483646 h 1017"/>
                <a:gd name="T2" fmla="*/ 2147483646 w 1549"/>
                <a:gd name="T3" fmla="*/ 2147483646 h 1017"/>
                <a:gd name="T4" fmla="*/ 2147483646 w 1549"/>
                <a:gd name="T5" fmla="*/ 2147483646 h 1017"/>
                <a:gd name="T6" fmla="*/ 2147483646 w 1549"/>
                <a:gd name="T7" fmla="*/ 2147483646 h 1017"/>
                <a:gd name="T8" fmla="*/ 2147483646 w 1549"/>
                <a:gd name="T9" fmla="*/ 2147483646 h 10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7">
              <a:extLst>
                <a:ext uri="{FF2B5EF4-FFF2-40B4-BE49-F238E27FC236}">
                  <a16:creationId xmlns:a16="http://schemas.microsoft.com/office/drawing/2014/main" id="{A461C7D9-1C23-314C-9446-5D790D280F23}"/>
                </a:ext>
              </a:extLst>
            </p:cNvPr>
            <p:cNvSpPr>
              <a:spLocks/>
            </p:cNvSpPr>
            <p:nvPr/>
          </p:nvSpPr>
          <p:spPr bwMode="auto">
            <a:xfrm>
              <a:off x="251351" y="1788400"/>
              <a:ext cx="8035925" cy="5083516"/>
            </a:xfrm>
            <a:custGeom>
              <a:avLst/>
              <a:gdLst>
                <a:gd name="T0" fmla="*/ 2147483646 w 1688"/>
                <a:gd name="T1" fmla="*/ 2147483646 h 1066"/>
                <a:gd name="T2" fmla="*/ 2147483646 w 1688"/>
                <a:gd name="T3" fmla="*/ 2147483646 h 1066"/>
                <a:gd name="T4" fmla="*/ 2147483646 w 1688"/>
                <a:gd name="T5" fmla="*/ 2147483646 h 1066"/>
                <a:gd name="T6" fmla="*/ 2147483646 w 1688"/>
                <a:gd name="T7" fmla="*/ 2147483646 h 1066"/>
                <a:gd name="T8" fmla="*/ 2147483646 w 1688"/>
                <a:gd name="T9" fmla="*/ 2147483646 h 1066"/>
                <a:gd name="T10" fmla="*/ 2147483646 w 1688"/>
                <a:gd name="T11" fmla="*/ 2147483646 h 10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8">
              <a:extLst>
                <a:ext uri="{FF2B5EF4-FFF2-40B4-BE49-F238E27FC236}">
                  <a16:creationId xmlns:a16="http://schemas.microsoft.com/office/drawing/2014/main" id="{D8CA4579-1903-C649-9859-66521116BBCA}"/>
                </a:ext>
              </a:extLst>
            </p:cNvPr>
            <p:cNvSpPr>
              <a:spLocks/>
            </p:cNvSpPr>
            <p:nvPr/>
          </p:nvSpPr>
          <p:spPr bwMode="auto">
            <a:xfrm>
              <a:off x="-1061" y="549842"/>
              <a:ext cx="10334625" cy="6322075"/>
            </a:xfrm>
            <a:custGeom>
              <a:avLst/>
              <a:gdLst>
                <a:gd name="T0" fmla="*/ 2147483646 w 2171"/>
                <a:gd name="T1" fmla="*/ 2147483646 h 1326"/>
                <a:gd name="T2" fmla="*/ 2147483646 w 2171"/>
                <a:gd name="T3" fmla="*/ 2147483646 h 1326"/>
                <a:gd name="T4" fmla="*/ 2147483646 w 2171"/>
                <a:gd name="T5" fmla="*/ 2147483646 h 1326"/>
                <a:gd name="T6" fmla="*/ 0 w 2171"/>
                <a:gd name="T7" fmla="*/ 2147483646 h 13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9">
              <a:extLst>
                <a:ext uri="{FF2B5EF4-FFF2-40B4-BE49-F238E27FC236}">
                  <a16:creationId xmlns:a16="http://schemas.microsoft.com/office/drawing/2014/main" id="{A89C59E1-CE72-9942-8C09-B43698F757BB}"/>
                </a:ext>
              </a:extLst>
            </p:cNvPr>
            <p:cNvSpPr>
              <a:spLocks/>
            </p:cNvSpPr>
            <p:nvPr/>
          </p:nvSpPr>
          <p:spPr bwMode="auto">
            <a:xfrm>
              <a:off x="3701" y="6186246"/>
              <a:ext cx="504825" cy="681527"/>
            </a:xfrm>
            <a:custGeom>
              <a:avLst/>
              <a:gdLst>
                <a:gd name="T0" fmla="*/ 0 w 106"/>
                <a:gd name="T1" fmla="*/ 0 h 143"/>
                <a:gd name="T2" fmla="*/ 2147483646 w 106"/>
                <a:gd name="T3" fmla="*/ 2147483646 h 143"/>
                <a:gd name="T4" fmla="*/ 0 60000 65536"/>
                <a:gd name="T5" fmla="*/ 0 60000 65536"/>
              </a:gdLst>
              <a:ahLst/>
              <a:cxnLst>
                <a:cxn ang="T4">
                  <a:pos x="T0" y="T1"/>
                </a:cxn>
                <a:cxn ang="T5">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10">
              <a:extLst>
                <a:ext uri="{FF2B5EF4-FFF2-40B4-BE49-F238E27FC236}">
                  <a16:creationId xmlns:a16="http://schemas.microsoft.com/office/drawing/2014/main" id="{EBD92729-88E9-A144-91F6-58A9BDD0DE2C}"/>
                </a:ext>
              </a:extLst>
            </p:cNvPr>
            <p:cNvSpPr>
              <a:spLocks/>
            </p:cNvSpPr>
            <p:nvPr/>
          </p:nvSpPr>
          <p:spPr bwMode="auto">
            <a:xfrm>
              <a:off x="-1061" y="-51881"/>
              <a:ext cx="11091863" cy="6923796"/>
            </a:xfrm>
            <a:custGeom>
              <a:avLst/>
              <a:gdLst>
                <a:gd name="T0" fmla="*/ 2147483646 w 2330"/>
                <a:gd name="T1" fmla="*/ 2147483646 h 1452"/>
                <a:gd name="T2" fmla="*/ 2147483646 w 2330"/>
                <a:gd name="T3" fmla="*/ 2147483646 h 1452"/>
                <a:gd name="T4" fmla="*/ 2147483646 w 2330"/>
                <a:gd name="T5" fmla="*/ 2147483646 h 1452"/>
                <a:gd name="T6" fmla="*/ 0 w 2330"/>
                <a:gd name="T7" fmla="*/ 2147483646 h 14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1">
              <a:extLst>
                <a:ext uri="{FF2B5EF4-FFF2-40B4-BE49-F238E27FC236}">
                  <a16:creationId xmlns:a16="http://schemas.microsoft.com/office/drawing/2014/main" id="{E47507F4-7A46-3F40-B69E-0D745FE0496C}"/>
                </a:ext>
              </a:extLst>
            </p:cNvPr>
            <p:cNvSpPr>
              <a:spLocks/>
            </p:cNvSpPr>
            <p:nvPr/>
          </p:nvSpPr>
          <p:spPr bwMode="auto">
            <a:xfrm>
              <a:off x="5426601" y="5579"/>
              <a:ext cx="5788025" cy="6847184"/>
            </a:xfrm>
            <a:custGeom>
              <a:avLst/>
              <a:gdLst>
                <a:gd name="T0" fmla="*/ 2147483646 w 1216"/>
                <a:gd name="T1" fmla="*/ 2147483646 h 1436"/>
                <a:gd name="T2" fmla="*/ 2147483646 w 1216"/>
                <a:gd name="T3" fmla="*/ 2147483646 h 1436"/>
                <a:gd name="T4" fmla="*/ 0 w 1216"/>
                <a:gd name="T5" fmla="*/ 0 h 1436"/>
                <a:gd name="T6" fmla="*/ 0 60000 65536"/>
                <a:gd name="T7" fmla="*/ 0 60000 65536"/>
                <a:gd name="T8" fmla="*/ 0 60000 65536"/>
              </a:gdLst>
              <a:ahLst/>
              <a:cxnLst>
                <a:cxn ang="T6">
                  <a:pos x="T0" y="T1"/>
                </a:cxn>
                <a:cxn ang="T7">
                  <a:pos x="T2" y="T3"/>
                </a:cxn>
                <a:cxn ang="T8">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2">
              <a:extLst>
                <a:ext uri="{FF2B5EF4-FFF2-40B4-BE49-F238E27FC236}">
                  <a16:creationId xmlns:a16="http://schemas.microsoft.com/office/drawing/2014/main" id="{ABF02B35-1147-684B-BE6F-147F665450EA}"/>
                </a:ext>
              </a:extLst>
            </p:cNvPr>
            <p:cNvSpPr>
              <a:spLocks/>
            </p:cNvSpPr>
            <p:nvPr/>
          </p:nvSpPr>
          <p:spPr bwMode="auto">
            <a:xfrm>
              <a:off x="-1061" y="5579"/>
              <a:ext cx="1057275" cy="614491"/>
            </a:xfrm>
            <a:custGeom>
              <a:avLst/>
              <a:gdLst>
                <a:gd name="T0" fmla="*/ 2147483646 w 222"/>
                <a:gd name="T1" fmla="*/ 0 h 129"/>
                <a:gd name="T2" fmla="*/ 0 w 222"/>
                <a:gd name="T3" fmla="*/ 2147483646 h 129"/>
                <a:gd name="T4" fmla="*/ 0 60000 65536"/>
                <a:gd name="T5" fmla="*/ 0 60000 65536"/>
              </a:gdLst>
              <a:ahLst/>
              <a:cxnLst>
                <a:cxn ang="T4">
                  <a:pos x="T0" y="T1"/>
                </a:cxn>
                <a:cxn ang="T5">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3">
              <a:extLst>
                <a:ext uri="{FF2B5EF4-FFF2-40B4-BE49-F238E27FC236}">
                  <a16:creationId xmlns:a16="http://schemas.microsoft.com/office/drawing/2014/main" id="{D2FBF033-7C9A-9141-A0ED-C3E4CF7AF39A}"/>
                </a:ext>
              </a:extLst>
            </p:cNvPr>
            <p:cNvSpPr>
              <a:spLocks/>
            </p:cNvSpPr>
            <p:nvPr/>
          </p:nvSpPr>
          <p:spPr bwMode="auto">
            <a:xfrm>
              <a:off x="5821889" y="5579"/>
              <a:ext cx="5588000" cy="6866337"/>
            </a:xfrm>
            <a:custGeom>
              <a:avLst/>
              <a:gdLst>
                <a:gd name="T0" fmla="*/ 2147483646 w 1174"/>
                <a:gd name="T1" fmla="*/ 2147483646 h 1440"/>
                <a:gd name="T2" fmla="*/ 2147483646 w 1174"/>
                <a:gd name="T3" fmla="*/ 2147483646 h 1440"/>
                <a:gd name="T4" fmla="*/ 0 w 1174"/>
                <a:gd name="T5" fmla="*/ 0 h 1440"/>
                <a:gd name="T6" fmla="*/ 0 60000 65536"/>
                <a:gd name="T7" fmla="*/ 0 60000 65536"/>
                <a:gd name="T8" fmla="*/ 0 60000 65536"/>
              </a:gdLst>
              <a:ahLst/>
              <a:cxnLst>
                <a:cxn ang="T6">
                  <a:pos x="T0" y="T1"/>
                </a:cxn>
                <a:cxn ang="T7">
                  <a:pos x="T2" y="T3"/>
                </a:cxn>
                <a:cxn ang="T8">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4">
              <a:extLst>
                <a:ext uri="{FF2B5EF4-FFF2-40B4-BE49-F238E27FC236}">
                  <a16:creationId xmlns:a16="http://schemas.microsoft.com/office/drawing/2014/main" id="{759080D4-F37D-AE49-A085-B9A8A50A5481}"/>
                </a:ext>
              </a:extLst>
            </p:cNvPr>
            <p:cNvSpPr>
              <a:spLocks/>
            </p:cNvSpPr>
            <p:nvPr/>
          </p:nvSpPr>
          <p:spPr bwMode="auto">
            <a:xfrm>
              <a:off x="3701" y="790"/>
              <a:ext cx="595313" cy="352734"/>
            </a:xfrm>
            <a:custGeom>
              <a:avLst/>
              <a:gdLst>
                <a:gd name="T0" fmla="*/ 2147483646 w 125"/>
                <a:gd name="T1" fmla="*/ 0 h 74"/>
                <a:gd name="T2" fmla="*/ 0 w 125"/>
                <a:gd name="T3" fmla="*/ 2147483646 h 74"/>
                <a:gd name="T4" fmla="*/ 0 60000 65536"/>
                <a:gd name="T5" fmla="*/ 0 60000 65536"/>
              </a:gdLst>
              <a:ahLst/>
              <a:cxnLst>
                <a:cxn ang="T4">
                  <a:pos x="T0" y="T1"/>
                </a:cxn>
                <a:cxn ang="T5">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5">
              <a:extLst>
                <a:ext uri="{FF2B5EF4-FFF2-40B4-BE49-F238E27FC236}">
                  <a16:creationId xmlns:a16="http://schemas.microsoft.com/office/drawing/2014/main" id="{BE8DC864-EA0F-CC44-AD5C-5B5014431554}"/>
                </a:ext>
              </a:extLst>
            </p:cNvPr>
            <p:cNvSpPr>
              <a:spLocks/>
            </p:cNvSpPr>
            <p:nvPr/>
          </p:nvSpPr>
          <p:spPr bwMode="auto">
            <a:xfrm>
              <a:off x="6012389" y="5579"/>
              <a:ext cx="5497513" cy="6866337"/>
            </a:xfrm>
            <a:custGeom>
              <a:avLst/>
              <a:gdLst>
                <a:gd name="T0" fmla="*/ 2147483646 w 1155"/>
                <a:gd name="T1" fmla="*/ 2147483646 h 1440"/>
                <a:gd name="T2" fmla="*/ 2147483646 w 1155"/>
                <a:gd name="T3" fmla="*/ 2147483646 h 1440"/>
                <a:gd name="T4" fmla="*/ 0 w 1155"/>
                <a:gd name="T5" fmla="*/ 0 h 1440"/>
                <a:gd name="T6" fmla="*/ 0 60000 65536"/>
                <a:gd name="T7" fmla="*/ 0 60000 65536"/>
                <a:gd name="T8" fmla="*/ 0 60000 65536"/>
              </a:gdLst>
              <a:ahLst/>
              <a:cxnLst>
                <a:cxn ang="T6">
                  <a:pos x="T0" y="T1"/>
                </a:cxn>
                <a:cxn ang="T7">
                  <a:pos x="T2" y="T3"/>
                </a:cxn>
                <a:cxn ang="T8">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6">
              <a:extLst>
                <a:ext uri="{FF2B5EF4-FFF2-40B4-BE49-F238E27FC236}">
                  <a16:creationId xmlns:a16="http://schemas.microsoft.com/office/drawing/2014/main" id="{C04EF995-FF74-1243-88D4-82E402830C8B}"/>
                </a:ext>
              </a:extLst>
            </p:cNvPr>
            <p:cNvSpPr>
              <a:spLocks/>
            </p:cNvSpPr>
            <p:nvPr/>
          </p:nvSpPr>
          <p:spPr bwMode="auto">
            <a:xfrm>
              <a:off x="-1061" y="5579"/>
              <a:ext cx="357188" cy="213875"/>
            </a:xfrm>
            <a:custGeom>
              <a:avLst/>
              <a:gdLst>
                <a:gd name="T0" fmla="*/ 2147483646 w 75"/>
                <a:gd name="T1" fmla="*/ 0 h 45"/>
                <a:gd name="T2" fmla="*/ 0 w 75"/>
                <a:gd name="T3" fmla="*/ 2147483646 h 45"/>
                <a:gd name="T4" fmla="*/ 0 60000 65536"/>
                <a:gd name="T5" fmla="*/ 0 60000 65536"/>
              </a:gdLst>
              <a:ahLst/>
              <a:cxnLst>
                <a:cxn ang="T4">
                  <a:pos x="T0" y="T1"/>
                </a:cxn>
                <a:cxn ang="T5">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7">
              <a:extLst>
                <a:ext uri="{FF2B5EF4-FFF2-40B4-BE49-F238E27FC236}">
                  <a16:creationId xmlns:a16="http://schemas.microsoft.com/office/drawing/2014/main" id="{6AAEA2CE-01C1-A544-B849-976BBBF8DDD4}"/>
                </a:ext>
              </a:extLst>
            </p:cNvPr>
            <p:cNvSpPr>
              <a:spLocks/>
            </p:cNvSpPr>
            <p:nvPr/>
          </p:nvSpPr>
          <p:spPr bwMode="auto">
            <a:xfrm>
              <a:off x="6210826" y="790"/>
              <a:ext cx="5522913" cy="6871126"/>
            </a:xfrm>
            <a:custGeom>
              <a:avLst/>
              <a:gdLst>
                <a:gd name="T0" fmla="*/ 2147483646 w 1160"/>
                <a:gd name="T1" fmla="*/ 2147483646 h 1441"/>
                <a:gd name="T2" fmla="*/ 2147483646 w 1160"/>
                <a:gd name="T3" fmla="*/ 2147483646 h 1441"/>
                <a:gd name="T4" fmla="*/ 0 w 1160"/>
                <a:gd name="T5" fmla="*/ 0 h 1441"/>
                <a:gd name="T6" fmla="*/ 0 60000 65536"/>
                <a:gd name="T7" fmla="*/ 0 60000 65536"/>
                <a:gd name="T8" fmla="*/ 0 60000 65536"/>
              </a:gdLst>
              <a:ahLst/>
              <a:cxnLst>
                <a:cxn ang="T6">
                  <a:pos x="T0" y="T1"/>
                </a:cxn>
                <a:cxn ang="T7">
                  <a:pos x="T2" y="T3"/>
                </a:cxn>
                <a:cxn ang="T8">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8">
              <a:extLst>
                <a:ext uri="{FF2B5EF4-FFF2-40B4-BE49-F238E27FC236}">
                  <a16:creationId xmlns:a16="http://schemas.microsoft.com/office/drawing/2014/main" id="{20C6305D-2AB6-B44F-A40F-B92B8F204ABA}"/>
                </a:ext>
              </a:extLst>
            </p:cNvPr>
            <p:cNvSpPr>
              <a:spLocks/>
            </p:cNvSpPr>
            <p:nvPr/>
          </p:nvSpPr>
          <p:spPr bwMode="auto">
            <a:xfrm>
              <a:off x="6463239" y="5579"/>
              <a:ext cx="5413375" cy="6866337"/>
            </a:xfrm>
            <a:custGeom>
              <a:avLst/>
              <a:gdLst>
                <a:gd name="T0" fmla="*/ 2147483646 w 1137"/>
                <a:gd name="T1" fmla="*/ 2147483646 h 1440"/>
                <a:gd name="T2" fmla="*/ 2147483646 w 1137"/>
                <a:gd name="T3" fmla="*/ 2147483646 h 1440"/>
                <a:gd name="T4" fmla="*/ 0 w 1137"/>
                <a:gd name="T5" fmla="*/ 0 h 1440"/>
                <a:gd name="T6" fmla="*/ 0 60000 65536"/>
                <a:gd name="T7" fmla="*/ 0 60000 65536"/>
                <a:gd name="T8" fmla="*/ 0 60000 65536"/>
              </a:gdLst>
              <a:ahLst/>
              <a:cxnLst>
                <a:cxn ang="T6">
                  <a:pos x="T0" y="T1"/>
                </a:cxn>
                <a:cxn ang="T7">
                  <a:pos x="T2" y="T3"/>
                </a:cxn>
                <a:cxn ang="T8">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9">
              <a:extLst>
                <a:ext uri="{FF2B5EF4-FFF2-40B4-BE49-F238E27FC236}">
                  <a16:creationId xmlns:a16="http://schemas.microsoft.com/office/drawing/2014/main" id="{99F19AC6-9095-3D4A-A0B7-3CDDADE62478}"/>
                </a:ext>
              </a:extLst>
            </p:cNvPr>
            <p:cNvSpPr>
              <a:spLocks/>
            </p:cNvSpPr>
            <p:nvPr/>
          </p:nvSpPr>
          <p:spPr bwMode="auto">
            <a:xfrm>
              <a:off x="6877576" y="5579"/>
              <a:ext cx="5037138" cy="6861550"/>
            </a:xfrm>
            <a:custGeom>
              <a:avLst/>
              <a:gdLst>
                <a:gd name="T0" fmla="*/ 2147483646 w 1058"/>
                <a:gd name="T1" fmla="*/ 2147483646 h 1439"/>
                <a:gd name="T2" fmla="*/ 2147483646 w 1058"/>
                <a:gd name="T3" fmla="*/ 2147483646 h 1439"/>
                <a:gd name="T4" fmla="*/ 0 w 1058"/>
                <a:gd name="T5" fmla="*/ 0 h 1439"/>
                <a:gd name="T6" fmla="*/ 0 60000 65536"/>
                <a:gd name="T7" fmla="*/ 0 60000 65536"/>
                <a:gd name="T8" fmla="*/ 0 60000 65536"/>
              </a:gdLst>
              <a:ahLst/>
              <a:cxnLst>
                <a:cxn ang="T6">
                  <a:pos x="T0" y="T1"/>
                </a:cxn>
                <a:cxn ang="T7">
                  <a:pos x="T2" y="T3"/>
                </a:cxn>
                <a:cxn ang="T8">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20">
              <a:extLst>
                <a:ext uri="{FF2B5EF4-FFF2-40B4-BE49-F238E27FC236}">
                  <a16:creationId xmlns:a16="http://schemas.microsoft.com/office/drawing/2014/main" id="{DA0C0992-A005-9A4A-8DC9-7E9E348F3A38}"/>
                </a:ext>
              </a:extLst>
            </p:cNvPr>
            <p:cNvSpPr>
              <a:spLocks/>
            </p:cNvSpPr>
            <p:nvPr/>
          </p:nvSpPr>
          <p:spPr bwMode="auto">
            <a:xfrm>
              <a:off x="8768289" y="5579"/>
              <a:ext cx="3417888" cy="2742066"/>
            </a:xfrm>
            <a:custGeom>
              <a:avLst/>
              <a:gdLst>
                <a:gd name="T0" fmla="*/ 2147483646 w 718"/>
                <a:gd name="T1" fmla="*/ 2147483646 h 575"/>
                <a:gd name="T2" fmla="*/ 0 w 718"/>
                <a:gd name="T3" fmla="*/ 0 h 575"/>
                <a:gd name="T4" fmla="*/ 0 60000 65536"/>
                <a:gd name="T5" fmla="*/ 0 60000 65536"/>
              </a:gdLst>
              <a:ahLst/>
              <a:cxnLst>
                <a:cxn ang="T4">
                  <a:pos x="T0" y="T1"/>
                </a:cxn>
                <a:cxn ang="T5">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1">
              <a:extLst>
                <a:ext uri="{FF2B5EF4-FFF2-40B4-BE49-F238E27FC236}">
                  <a16:creationId xmlns:a16="http://schemas.microsoft.com/office/drawing/2014/main" id="{CA3D1357-DCF0-814C-979B-8BC068FBBA88}"/>
                </a:ext>
              </a:extLst>
            </p:cNvPr>
            <p:cNvSpPr>
              <a:spLocks/>
            </p:cNvSpPr>
            <p:nvPr/>
          </p:nvSpPr>
          <p:spPr bwMode="auto">
            <a:xfrm>
              <a:off x="9235014" y="10367"/>
              <a:ext cx="2951163" cy="2555325"/>
            </a:xfrm>
            <a:custGeom>
              <a:avLst/>
              <a:gdLst>
                <a:gd name="T0" fmla="*/ 2147483646 w 620"/>
                <a:gd name="T1" fmla="*/ 2147483646 h 536"/>
                <a:gd name="T2" fmla="*/ 0 w 620"/>
                <a:gd name="T3" fmla="*/ 0 h 536"/>
                <a:gd name="T4" fmla="*/ 0 60000 65536"/>
                <a:gd name="T5" fmla="*/ 0 60000 65536"/>
              </a:gdLst>
              <a:ahLst/>
              <a:cxnLst>
                <a:cxn ang="T4">
                  <a:pos x="T0" y="T1"/>
                </a:cxn>
                <a:cxn ang="T5">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2">
              <a:extLst>
                <a:ext uri="{FF2B5EF4-FFF2-40B4-BE49-F238E27FC236}">
                  <a16:creationId xmlns:a16="http://schemas.microsoft.com/office/drawing/2014/main" id="{ECB853B8-E86E-1B42-B125-ABB36E64182B}"/>
                </a:ext>
              </a:extLst>
            </p:cNvPr>
            <p:cNvSpPr>
              <a:spLocks/>
            </p:cNvSpPr>
            <p:nvPr/>
          </p:nvSpPr>
          <p:spPr bwMode="auto">
            <a:xfrm>
              <a:off x="10020826" y="5579"/>
              <a:ext cx="2165350" cy="1358265"/>
            </a:xfrm>
            <a:custGeom>
              <a:avLst/>
              <a:gdLst>
                <a:gd name="T0" fmla="*/ 0 w 455"/>
                <a:gd name="T1" fmla="*/ 0 h 285"/>
                <a:gd name="T2" fmla="*/ 2147483646 w 455"/>
                <a:gd name="T3" fmla="*/ 2147483646 h 285"/>
                <a:gd name="T4" fmla="*/ 0 60000 65536"/>
                <a:gd name="T5" fmla="*/ 0 60000 65536"/>
              </a:gdLst>
              <a:ahLst/>
              <a:cxnLst>
                <a:cxn ang="T4">
                  <a:pos x="T0" y="T1"/>
                </a:cxn>
                <a:cxn ang="T5">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3">
              <a:extLst>
                <a:ext uri="{FF2B5EF4-FFF2-40B4-BE49-F238E27FC236}">
                  <a16:creationId xmlns:a16="http://schemas.microsoft.com/office/drawing/2014/main" id="{78A108FC-6C3E-5648-9A35-38A4C5B6B1BC}"/>
                </a:ext>
              </a:extLst>
            </p:cNvPr>
            <p:cNvSpPr>
              <a:spLocks/>
            </p:cNvSpPr>
            <p:nvPr/>
          </p:nvSpPr>
          <p:spPr bwMode="auto">
            <a:xfrm>
              <a:off x="11290826" y="5579"/>
              <a:ext cx="895350" cy="534687"/>
            </a:xfrm>
            <a:custGeom>
              <a:avLst/>
              <a:gdLst>
                <a:gd name="T0" fmla="*/ 0 w 188"/>
                <a:gd name="T1" fmla="*/ 0 h 112"/>
                <a:gd name="T2" fmla="*/ 2147483646 w 188"/>
                <a:gd name="T3" fmla="*/ 2147483646 h 112"/>
                <a:gd name="T4" fmla="*/ 0 60000 65536"/>
                <a:gd name="T5" fmla="*/ 0 60000 65536"/>
              </a:gdLst>
              <a:ahLst/>
              <a:cxnLst>
                <a:cxn ang="T4">
                  <a:pos x="T0" y="T1"/>
                </a:cxn>
                <a:cxn ang="T5">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4" name="Group 8">
            <a:extLst>
              <a:ext uri="{FF2B5EF4-FFF2-40B4-BE49-F238E27FC236}">
                <a16:creationId xmlns:a16="http://schemas.microsoft.com/office/drawing/2014/main" id="{97D7F4E2-46CB-9449-BF0E-456EF779BF42}"/>
              </a:ext>
            </a:extLst>
          </p:cNvPr>
          <p:cNvGrpSpPr>
            <a:grpSpLocks/>
          </p:cNvGrpSpPr>
          <p:nvPr/>
        </p:nvGrpSpPr>
        <p:grpSpPr bwMode="auto">
          <a:xfrm>
            <a:off x="1356915" y="1185864"/>
            <a:ext cx="7188300" cy="4478337"/>
            <a:chOff x="1669293" y="1186483"/>
            <a:chExt cx="8848345" cy="4477933"/>
          </a:xfrm>
        </p:grpSpPr>
        <p:sp>
          <p:nvSpPr>
            <p:cNvPr id="25" name="Rectangle 38">
              <a:extLst>
                <a:ext uri="{FF2B5EF4-FFF2-40B4-BE49-F238E27FC236}">
                  <a16:creationId xmlns:a16="http://schemas.microsoft.com/office/drawing/2014/main" id="{2727668D-3996-F848-B181-66FC53109FB8}"/>
                </a:ext>
              </a:extLst>
            </p:cNvPr>
            <p:cNvSpPr/>
            <p:nvPr/>
          </p:nvSpPr>
          <p:spPr>
            <a:xfrm>
              <a:off x="1674057" y="1186483"/>
              <a:ext cx="8843581" cy="715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39">
              <a:extLst>
                <a:ext uri="{FF2B5EF4-FFF2-40B4-BE49-F238E27FC236}">
                  <a16:creationId xmlns:a16="http://schemas.microsoft.com/office/drawing/2014/main" id="{F461BB4F-3BF3-CD4E-AECD-3B8486CE19D7}"/>
                </a:ext>
              </a:extLst>
            </p:cNvPr>
            <p:cNvSpPr/>
            <p:nvPr/>
          </p:nvSpPr>
          <p:spPr>
            <a:xfrm rot="10800000">
              <a:off x="5892619" y="5313611"/>
              <a:ext cx="406455" cy="3508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40">
              <a:extLst>
                <a:ext uri="{FF2B5EF4-FFF2-40B4-BE49-F238E27FC236}">
                  <a16:creationId xmlns:a16="http://schemas.microsoft.com/office/drawing/2014/main" id="{89F699C9-C9B0-3C4B-8F31-7E905ACEA913}"/>
                </a:ext>
              </a:extLst>
            </p:cNvPr>
            <p:cNvSpPr/>
            <p:nvPr/>
          </p:nvSpPr>
          <p:spPr>
            <a:xfrm>
              <a:off x="1669293" y="1991272"/>
              <a:ext cx="8845170" cy="3322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429380" y="2075505"/>
            <a:ext cx="7052431" cy="1748729"/>
          </a:xfrm>
        </p:spPr>
        <p:txBody>
          <a:bodyPr bIns="0" anchor="b"/>
          <a:lstStyle>
            <a:lvl1pPr algn="ctr">
              <a:lnSpc>
                <a:spcPct val="80000"/>
              </a:lnSpc>
              <a:defRPr sz="4388" spc="-122">
                <a:solidFill>
                  <a:srgbClr val="FFFE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29381" y="3906267"/>
            <a:ext cx="7047159" cy="1322587"/>
          </a:xfrm>
        </p:spPr>
        <p:txBody>
          <a:bodyPr tIns="0">
            <a:normAutofit/>
          </a:bodyPr>
          <a:lstStyle>
            <a:lvl1pPr marL="0" indent="0" algn="ctr">
              <a:lnSpc>
                <a:spcPct val="100000"/>
              </a:lnSpc>
              <a:buNone/>
              <a:defRPr sz="1463" b="0">
                <a:solidFill>
                  <a:srgbClr val="FFFEFF"/>
                </a:solidFill>
              </a:defRPr>
            </a:lvl1pPr>
            <a:lvl2pPr marL="371475" indent="0" algn="ctr">
              <a:buNone/>
              <a:defRPr sz="1463"/>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28" name="Date Placeholder 3">
            <a:extLst>
              <a:ext uri="{FF2B5EF4-FFF2-40B4-BE49-F238E27FC236}">
                <a16:creationId xmlns:a16="http://schemas.microsoft.com/office/drawing/2014/main" id="{6B50C231-ED0C-B843-A25A-A93A3581E570}"/>
              </a:ext>
            </a:extLst>
          </p:cNvPr>
          <p:cNvSpPr>
            <a:spLocks noGrp="1"/>
          </p:cNvSpPr>
          <p:nvPr>
            <p:ph type="dt" sz="half" idx="10"/>
          </p:nvPr>
        </p:nvSpPr>
        <p:spPr/>
        <p:txBody>
          <a:bodyPr/>
          <a:lstStyle>
            <a:lvl1pPr>
              <a:defRPr lang="en-US"/>
            </a:lvl1pPr>
          </a:lstStyle>
          <a:p>
            <a:pPr>
              <a:defRPr/>
            </a:pPr>
            <a:endParaRPr altLang="ja-JP"/>
          </a:p>
        </p:txBody>
      </p:sp>
      <p:sp>
        <p:nvSpPr>
          <p:cNvPr id="29" name="Footer Placeholder 4">
            <a:extLst>
              <a:ext uri="{FF2B5EF4-FFF2-40B4-BE49-F238E27FC236}">
                <a16:creationId xmlns:a16="http://schemas.microsoft.com/office/drawing/2014/main" id="{DAF1AAD9-6908-A24A-BC52-DF17ED8B8D51}"/>
              </a:ext>
            </a:extLst>
          </p:cNvPr>
          <p:cNvSpPr>
            <a:spLocks noGrp="1"/>
          </p:cNvSpPr>
          <p:nvPr>
            <p:ph type="ftr" sz="quarter" idx="11"/>
          </p:nvPr>
        </p:nvSpPr>
        <p:spPr/>
        <p:txBody>
          <a:bodyPr/>
          <a:lstStyle>
            <a:lvl1pPr algn="ctr">
              <a:defRPr/>
            </a:lvl1pPr>
          </a:lstStyle>
          <a:p>
            <a:pPr>
              <a:defRPr/>
            </a:pPr>
            <a:endParaRPr lang="en-US" altLang="ja-JP"/>
          </a:p>
        </p:txBody>
      </p:sp>
      <p:sp>
        <p:nvSpPr>
          <p:cNvPr id="30" name="Slide Number Placeholder 5">
            <a:extLst>
              <a:ext uri="{FF2B5EF4-FFF2-40B4-BE49-F238E27FC236}">
                <a16:creationId xmlns:a16="http://schemas.microsoft.com/office/drawing/2014/main" id="{28A5ACFE-6A26-E24A-BE26-46011F716DD4}"/>
              </a:ext>
            </a:extLst>
          </p:cNvPr>
          <p:cNvSpPr>
            <a:spLocks noGrp="1"/>
          </p:cNvSpPr>
          <p:nvPr>
            <p:ph type="sldNum" sz="quarter" idx="12"/>
          </p:nvPr>
        </p:nvSpPr>
        <p:spPr/>
        <p:txBody>
          <a:bodyPr/>
          <a:lstStyle>
            <a:lvl1pPr>
              <a:defRPr/>
            </a:lvl1pPr>
          </a:lstStyle>
          <a:p>
            <a:pPr>
              <a:defRPr/>
            </a:pPr>
            <a:fld id="{28EF090D-DD00-8342-849C-B3327AA1BEB8}" type="slidenum">
              <a:rPr lang="ja-JP" altLang="en-US"/>
              <a:pPr>
                <a:defRPr/>
              </a:pPr>
              <a:t>‹#›</a:t>
            </a:fld>
            <a:endParaRPr lang="en-US" altLang="ja-JP"/>
          </a:p>
        </p:txBody>
      </p:sp>
    </p:spTree>
    <p:extLst>
      <p:ext uri="{BB962C8B-B14F-4D97-AF65-F5344CB8AC3E}">
        <p14:creationId xmlns:p14="http://schemas.microsoft.com/office/powerpoint/2010/main" val="2452920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Group 79">
            <a:extLst>
              <a:ext uri="{FF2B5EF4-FFF2-40B4-BE49-F238E27FC236}">
                <a16:creationId xmlns:a16="http://schemas.microsoft.com/office/drawing/2014/main" id="{A73DC623-8671-8548-8307-39F4C70A2483}"/>
              </a:ext>
            </a:extLst>
          </p:cNvPr>
          <p:cNvGrpSpPr>
            <a:grpSpLocks/>
          </p:cNvGrpSpPr>
          <p:nvPr/>
        </p:nvGrpSpPr>
        <p:grpSpPr bwMode="auto">
          <a:xfrm>
            <a:off x="-339229" y="0"/>
            <a:ext cx="10224592" cy="6853238"/>
            <a:chOff x="-417513" y="0"/>
            <a:chExt cx="12584114" cy="6853238"/>
          </a:xfrm>
        </p:grpSpPr>
        <p:sp>
          <p:nvSpPr>
            <p:cNvPr id="5" name="Freeform 5">
              <a:extLst>
                <a:ext uri="{FF2B5EF4-FFF2-40B4-BE49-F238E27FC236}">
                  <a16:creationId xmlns:a16="http://schemas.microsoft.com/office/drawing/2014/main" id="{9160CB63-09D9-B445-A8F4-CA400CB68EFE}"/>
                </a:ext>
              </a:extLst>
            </p:cNvPr>
            <p:cNvSpPr>
              <a:spLocks/>
            </p:cNvSpPr>
            <p:nvPr/>
          </p:nvSpPr>
          <p:spPr bwMode="auto">
            <a:xfrm>
              <a:off x="1306513" y="0"/>
              <a:ext cx="3862388" cy="6843713"/>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6" name="Freeform 6">
              <a:extLst>
                <a:ext uri="{FF2B5EF4-FFF2-40B4-BE49-F238E27FC236}">
                  <a16:creationId xmlns:a16="http://schemas.microsoft.com/office/drawing/2014/main" id="{EA43BF21-B701-654E-AB1F-00947096ACFA}"/>
                </a:ext>
              </a:extLst>
            </p:cNvPr>
            <p:cNvSpPr>
              <a:spLocks/>
            </p:cNvSpPr>
            <p:nvPr/>
          </p:nvSpPr>
          <p:spPr bwMode="auto">
            <a:xfrm>
              <a:off x="10626725" y="9525"/>
              <a:ext cx="1539875" cy="555625"/>
            </a:xfrm>
            <a:custGeom>
              <a:avLst/>
              <a:gdLst>
                <a:gd name="T0" fmla="*/ 2147483646 w 324"/>
                <a:gd name="T1" fmla="*/ 2147483646 h 117"/>
                <a:gd name="T2" fmla="*/ 0 w 324"/>
                <a:gd name="T3" fmla="*/ 0 h 117"/>
                <a:gd name="T4" fmla="*/ 0 60000 65536"/>
                <a:gd name="T5" fmla="*/ 0 60000 65536"/>
              </a:gdLst>
              <a:ahLst/>
              <a:cxnLst>
                <a:cxn ang="T4">
                  <a:pos x="T0" y="T1"/>
                </a:cxn>
                <a:cxn ang="T5">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7">
              <a:extLst>
                <a:ext uri="{FF2B5EF4-FFF2-40B4-BE49-F238E27FC236}">
                  <a16:creationId xmlns:a16="http://schemas.microsoft.com/office/drawing/2014/main" id="{E5FC1084-EA8B-3446-AF14-593C9A470BCE}"/>
                </a:ext>
              </a:extLst>
            </p:cNvPr>
            <p:cNvSpPr>
              <a:spLocks/>
            </p:cNvSpPr>
            <p:nvPr/>
          </p:nvSpPr>
          <p:spPr bwMode="auto">
            <a:xfrm>
              <a:off x="10247313" y="5013325"/>
              <a:ext cx="1919288" cy="1830388"/>
            </a:xfrm>
            <a:custGeom>
              <a:avLst/>
              <a:gdLst>
                <a:gd name="T0" fmla="*/ 0 w 404"/>
                <a:gd name="T1" fmla="*/ 2147483646 h 385"/>
                <a:gd name="T2" fmla="*/ 2147483646 w 404"/>
                <a:gd name="T3" fmla="*/ 0 h 385"/>
                <a:gd name="T4" fmla="*/ 0 60000 65536"/>
                <a:gd name="T5" fmla="*/ 0 60000 65536"/>
              </a:gdLst>
              <a:ahLst/>
              <a:cxnLst>
                <a:cxn ang="T4">
                  <a:pos x="T0" y="T1"/>
                </a:cxn>
                <a:cxn ang="T5">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8">
              <a:extLst>
                <a:ext uri="{FF2B5EF4-FFF2-40B4-BE49-F238E27FC236}">
                  <a16:creationId xmlns:a16="http://schemas.microsoft.com/office/drawing/2014/main" id="{1A2C52B2-95E9-CA40-8F48-2180AFB833C2}"/>
                </a:ext>
              </a:extLst>
            </p:cNvPr>
            <p:cNvSpPr>
              <a:spLocks/>
            </p:cNvSpPr>
            <p:nvPr/>
          </p:nvSpPr>
          <p:spPr bwMode="auto">
            <a:xfrm>
              <a:off x="1120775" y="0"/>
              <a:ext cx="3676650" cy="6843713"/>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9">
              <a:extLst>
                <a:ext uri="{FF2B5EF4-FFF2-40B4-BE49-F238E27FC236}">
                  <a16:creationId xmlns:a16="http://schemas.microsoft.com/office/drawing/2014/main" id="{2F57FD6A-C47E-3646-8367-1A27A72127A6}"/>
                </a:ext>
              </a:extLst>
            </p:cNvPr>
            <p:cNvSpPr>
              <a:spLocks/>
            </p:cNvSpPr>
            <p:nvPr/>
          </p:nvSpPr>
          <p:spPr bwMode="auto">
            <a:xfrm>
              <a:off x="11202988" y="9525"/>
              <a:ext cx="963613" cy="366713"/>
            </a:xfrm>
            <a:custGeom>
              <a:avLst/>
              <a:gdLst>
                <a:gd name="T0" fmla="*/ 2147483646 w 203"/>
                <a:gd name="T1" fmla="*/ 2147483646 h 77"/>
                <a:gd name="T2" fmla="*/ 0 w 203"/>
                <a:gd name="T3" fmla="*/ 0 h 77"/>
                <a:gd name="T4" fmla="*/ 0 60000 65536"/>
                <a:gd name="T5" fmla="*/ 0 60000 65536"/>
              </a:gdLst>
              <a:ahLst/>
              <a:cxnLst>
                <a:cxn ang="T4">
                  <a:pos x="T0" y="T1"/>
                </a:cxn>
                <a:cxn ang="T5">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10">
              <a:extLst>
                <a:ext uri="{FF2B5EF4-FFF2-40B4-BE49-F238E27FC236}">
                  <a16:creationId xmlns:a16="http://schemas.microsoft.com/office/drawing/2014/main" id="{E5D3279F-EE4F-E246-8920-91194FFB97CA}"/>
                </a:ext>
              </a:extLst>
            </p:cNvPr>
            <p:cNvSpPr>
              <a:spLocks/>
            </p:cNvSpPr>
            <p:nvPr/>
          </p:nvSpPr>
          <p:spPr bwMode="auto">
            <a:xfrm>
              <a:off x="10494963" y="5275263"/>
              <a:ext cx="1666875" cy="1577975"/>
            </a:xfrm>
            <a:custGeom>
              <a:avLst/>
              <a:gdLst>
                <a:gd name="T0" fmla="*/ 0 w 351"/>
                <a:gd name="T1" fmla="*/ 2147483646 h 332"/>
                <a:gd name="T2" fmla="*/ 2147483646 w 351"/>
                <a:gd name="T3" fmla="*/ 0 h 332"/>
                <a:gd name="T4" fmla="*/ 0 60000 65536"/>
                <a:gd name="T5" fmla="*/ 0 60000 65536"/>
              </a:gdLst>
              <a:ahLst/>
              <a:cxnLst>
                <a:cxn ang="T4">
                  <a:pos x="T0" y="T1"/>
                </a:cxn>
                <a:cxn ang="T5">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1">
              <a:extLst>
                <a:ext uri="{FF2B5EF4-FFF2-40B4-BE49-F238E27FC236}">
                  <a16:creationId xmlns:a16="http://schemas.microsoft.com/office/drawing/2014/main" id="{42BE9B7E-7019-3948-AC17-AF0D4E5FD07F}"/>
                </a:ext>
              </a:extLst>
            </p:cNvPr>
            <p:cNvSpPr>
              <a:spLocks/>
            </p:cNvSpPr>
            <p:nvPr/>
          </p:nvSpPr>
          <p:spPr bwMode="auto">
            <a:xfrm>
              <a:off x="1001713" y="0"/>
              <a:ext cx="3621088" cy="6843713"/>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2">
              <a:extLst>
                <a:ext uri="{FF2B5EF4-FFF2-40B4-BE49-F238E27FC236}">
                  <a16:creationId xmlns:a16="http://schemas.microsoft.com/office/drawing/2014/main" id="{E70EDA27-F48C-F844-A5E6-1E24256C3F6C}"/>
                </a:ext>
              </a:extLst>
            </p:cNvPr>
            <p:cNvSpPr>
              <a:spLocks/>
            </p:cNvSpPr>
            <p:nvPr/>
          </p:nvSpPr>
          <p:spPr bwMode="auto">
            <a:xfrm>
              <a:off x="11501438" y="9525"/>
              <a:ext cx="665163" cy="257175"/>
            </a:xfrm>
            <a:custGeom>
              <a:avLst/>
              <a:gdLst>
                <a:gd name="T0" fmla="*/ 2147483646 w 140"/>
                <a:gd name="T1" fmla="*/ 2147483646 h 54"/>
                <a:gd name="T2" fmla="*/ 0 w 140"/>
                <a:gd name="T3" fmla="*/ 0 h 54"/>
                <a:gd name="T4" fmla="*/ 0 60000 65536"/>
                <a:gd name="T5" fmla="*/ 0 60000 65536"/>
              </a:gdLst>
              <a:ahLst/>
              <a:cxnLst>
                <a:cxn ang="T4">
                  <a:pos x="T0" y="T1"/>
                </a:cxn>
                <a:cxn ang="T5">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3">
              <a:extLst>
                <a:ext uri="{FF2B5EF4-FFF2-40B4-BE49-F238E27FC236}">
                  <a16:creationId xmlns:a16="http://schemas.microsoft.com/office/drawing/2014/main" id="{B31E2022-3B72-6E4C-AA05-D2B9FAC37FB3}"/>
                </a:ext>
              </a:extLst>
            </p:cNvPr>
            <p:cNvSpPr>
              <a:spLocks/>
            </p:cNvSpPr>
            <p:nvPr/>
          </p:nvSpPr>
          <p:spPr bwMode="auto">
            <a:xfrm>
              <a:off x="10641013" y="5408613"/>
              <a:ext cx="1525588" cy="1435100"/>
            </a:xfrm>
            <a:custGeom>
              <a:avLst/>
              <a:gdLst>
                <a:gd name="T0" fmla="*/ 0 w 321"/>
                <a:gd name="T1" fmla="*/ 2147483646 h 302"/>
                <a:gd name="T2" fmla="*/ 2147483646 w 321"/>
                <a:gd name="T3" fmla="*/ 0 h 302"/>
                <a:gd name="T4" fmla="*/ 0 60000 65536"/>
                <a:gd name="T5" fmla="*/ 0 60000 65536"/>
              </a:gdLst>
              <a:ahLst/>
              <a:cxnLst>
                <a:cxn ang="T4">
                  <a:pos x="T0" y="T1"/>
                </a:cxn>
                <a:cxn ang="T5">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4">
              <a:extLst>
                <a:ext uri="{FF2B5EF4-FFF2-40B4-BE49-F238E27FC236}">
                  <a16:creationId xmlns:a16="http://schemas.microsoft.com/office/drawing/2014/main" id="{515642B1-E971-FC4E-8CAE-449374235144}"/>
                </a:ext>
              </a:extLst>
            </p:cNvPr>
            <p:cNvSpPr>
              <a:spLocks/>
            </p:cNvSpPr>
            <p:nvPr/>
          </p:nvSpPr>
          <p:spPr bwMode="auto">
            <a:xfrm>
              <a:off x="1001713" y="0"/>
              <a:ext cx="3244850" cy="6843713"/>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5">
              <a:extLst>
                <a:ext uri="{FF2B5EF4-FFF2-40B4-BE49-F238E27FC236}">
                  <a16:creationId xmlns:a16="http://schemas.microsoft.com/office/drawing/2014/main" id="{0775765E-A9F5-9443-8BEA-E28CBB08D8AC}"/>
                </a:ext>
              </a:extLst>
            </p:cNvPr>
            <p:cNvSpPr>
              <a:spLocks/>
            </p:cNvSpPr>
            <p:nvPr/>
          </p:nvSpPr>
          <p:spPr bwMode="auto">
            <a:xfrm>
              <a:off x="10802938" y="5518150"/>
              <a:ext cx="1363663" cy="1325563"/>
            </a:xfrm>
            <a:custGeom>
              <a:avLst/>
              <a:gdLst>
                <a:gd name="T0" fmla="*/ 0 w 287"/>
                <a:gd name="T1" fmla="*/ 2147483646 h 279"/>
                <a:gd name="T2" fmla="*/ 2147483646 w 287"/>
                <a:gd name="T3" fmla="*/ 0 h 279"/>
                <a:gd name="T4" fmla="*/ 0 60000 65536"/>
                <a:gd name="T5" fmla="*/ 0 60000 65536"/>
              </a:gdLst>
              <a:ahLst/>
              <a:cxnLst>
                <a:cxn ang="T4">
                  <a:pos x="T0" y="T1"/>
                </a:cxn>
                <a:cxn ang="T5">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6">
              <a:extLst>
                <a:ext uri="{FF2B5EF4-FFF2-40B4-BE49-F238E27FC236}">
                  <a16:creationId xmlns:a16="http://schemas.microsoft.com/office/drawing/2014/main" id="{8520C440-DD5B-844D-82E3-5B7720809B7B}"/>
                </a:ext>
              </a:extLst>
            </p:cNvPr>
            <p:cNvSpPr>
              <a:spLocks/>
            </p:cNvSpPr>
            <p:nvPr/>
          </p:nvSpPr>
          <p:spPr bwMode="auto">
            <a:xfrm>
              <a:off x="889000" y="0"/>
              <a:ext cx="3230563" cy="6843713"/>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7">
              <a:extLst>
                <a:ext uri="{FF2B5EF4-FFF2-40B4-BE49-F238E27FC236}">
                  <a16:creationId xmlns:a16="http://schemas.microsoft.com/office/drawing/2014/main" id="{E1044BDB-1C5F-AA4D-B083-2F4D7F73AA60}"/>
                </a:ext>
              </a:extLst>
            </p:cNvPr>
            <p:cNvSpPr>
              <a:spLocks/>
            </p:cNvSpPr>
            <p:nvPr/>
          </p:nvSpPr>
          <p:spPr bwMode="auto">
            <a:xfrm>
              <a:off x="10979150" y="5694363"/>
              <a:ext cx="1187450" cy="1149350"/>
            </a:xfrm>
            <a:custGeom>
              <a:avLst/>
              <a:gdLst>
                <a:gd name="T0" fmla="*/ 0 w 250"/>
                <a:gd name="T1" fmla="*/ 2147483646 h 242"/>
                <a:gd name="T2" fmla="*/ 2147483646 w 250"/>
                <a:gd name="T3" fmla="*/ 0 h 242"/>
                <a:gd name="T4" fmla="*/ 0 60000 65536"/>
                <a:gd name="T5" fmla="*/ 0 60000 65536"/>
              </a:gdLst>
              <a:ahLst/>
              <a:cxnLst>
                <a:cxn ang="T4">
                  <a:pos x="T0" y="T1"/>
                </a:cxn>
                <a:cxn ang="T5">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8">
              <a:extLst>
                <a:ext uri="{FF2B5EF4-FFF2-40B4-BE49-F238E27FC236}">
                  <a16:creationId xmlns:a16="http://schemas.microsoft.com/office/drawing/2014/main" id="{8778B0FD-6346-B548-8C39-B395FBE58481}"/>
                </a:ext>
              </a:extLst>
            </p:cNvPr>
            <p:cNvSpPr>
              <a:spLocks/>
            </p:cNvSpPr>
            <p:nvPr/>
          </p:nvSpPr>
          <p:spPr bwMode="auto">
            <a:xfrm>
              <a:off x="484188" y="0"/>
              <a:ext cx="3421063" cy="6843713"/>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9">
              <a:extLst>
                <a:ext uri="{FF2B5EF4-FFF2-40B4-BE49-F238E27FC236}">
                  <a16:creationId xmlns:a16="http://schemas.microsoft.com/office/drawing/2014/main" id="{4046D9D5-59B3-7E41-A44D-0EBE8A9A4A24}"/>
                </a:ext>
              </a:extLst>
            </p:cNvPr>
            <p:cNvSpPr>
              <a:spLocks/>
            </p:cNvSpPr>
            <p:nvPr/>
          </p:nvSpPr>
          <p:spPr bwMode="auto">
            <a:xfrm>
              <a:off x="11287125" y="6049963"/>
              <a:ext cx="879475" cy="793750"/>
            </a:xfrm>
            <a:custGeom>
              <a:avLst/>
              <a:gdLst>
                <a:gd name="T0" fmla="*/ 0 w 185"/>
                <a:gd name="T1" fmla="*/ 2147483646 h 167"/>
                <a:gd name="T2" fmla="*/ 2147483646 w 185"/>
                <a:gd name="T3" fmla="*/ 0 h 167"/>
                <a:gd name="T4" fmla="*/ 0 60000 65536"/>
                <a:gd name="T5" fmla="*/ 0 60000 65536"/>
              </a:gdLst>
              <a:ahLst/>
              <a:cxnLst>
                <a:cxn ang="T4">
                  <a:pos x="T0" y="T1"/>
                </a:cxn>
                <a:cxn ang="T5">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20">
              <a:extLst>
                <a:ext uri="{FF2B5EF4-FFF2-40B4-BE49-F238E27FC236}">
                  <a16:creationId xmlns:a16="http://schemas.microsoft.com/office/drawing/2014/main" id="{0C92F8AC-0F04-AE4E-A1B7-111DCF75A5D2}"/>
                </a:ext>
              </a:extLst>
            </p:cNvPr>
            <p:cNvSpPr>
              <a:spLocks/>
            </p:cNvSpPr>
            <p:nvPr/>
          </p:nvSpPr>
          <p:spPr bwMode="auto">
            <a:xfrm>
              <a:off x="598488" y="0"/>
              <a:ext cx="2717800" cy="6843713"/>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1">
              <a:extLst>
                <a:ext uri="{FF2B5EF4-FFF2-40B4-BE49-F238E27FC236}">
                  <a16:creationId xmlns:a16="http://schemas.microsoft.com/office/drawing/2014/main" id="{00C0B5A8-ECC3-7940-8CB8-BA594E243BC2}"/>
                </a:ext>
              </a:extLst>
            </p:cNvPr>
            <p:cNvSpPr>
              <a:spLocks/>
            </p:cNvSpPr>
            <p:nvPr/>
          </p:nvSpPr>
          <p:spPr bwMode="auto">
            <a:xfrm>
              <a:off x="261938" y="0"/>
              <a:ext cx="2944813" cy="6843713"/>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2">
              <a:extLst>
                <a:ext uri="{FF2B5EF4-FFF2-40B4-BE49-F238E27FC236}">
                  <a16:creationId xmlns:a16="http://schemas.microsoft.com/office/drawing/2014/main" id="{D24E31E9-A9B9-3548-A48A-BDD5FE41AA1B}"/>
                </a:ext>
              </a:extLst>
            </p:cNvPr>
            <p:cNvSpPr>
              <a:spLocks/>
            </p:cNvSpPr>
            <p:nvPr/>
          </p:nvSpPr>
          <p:spPr bwMode="auto">
            <a:xfrm>
              <a:off x="-417513" y="0"/>
              <a:ext cx="2403475" cy="6843713"/>
            </a:xfrm>
            <a:custGeom>
              <a:avLst/>
              <a:gdLst>
                <a:gd name="T0" fmla="*/ 2147483646 w 506"/>
                <a:gd name="T1" fmla="*/ 0 h 1440"/>
                <a:gd name="T2" fmla="*/ 2147483646 w 506"/>
                <a:gd name="T3" fmla="*/ 2147483646 h 1440"/>
                <a:gd name="T4" fmla="*/ 0 60000 65536"/>
                <a:gd name="T5" fmla="*/ 0 60000 65536"/>
              </a:gdLst>
              <a:ahLst/>
              <a:cxnLst>
                <a:cxn ang="T4">
                  <a:pos x="T0" y="T1"/>
                </a:cxn>
                <a:cxn ang="T5">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3">
              <a:extLst>
                <a:ext uri="{FF2B5EF4-FFF2-40B4-BE49-F238E27FC236}">
                  <a16:creationId xmlns:a16="http://schemas.microsoft.com/office/drawing/2014/main" id="{CBAC59AF-67FA-E74B-A1AE-D2423F64A2B0}"/>
                </a:ext>
              </a:extLst>
            </p:cNvPr>
            <p:cNvSpPr>
              <a:spLocks/>
            </p:cNvSpPr>
            <p:nvPr/>
          </p:nvSpPr>
          <p:spPr bwMode="auto">
            <a:xfrm>
              <a:off x="14288" y="9525"/>
              <a:ext cx="1771650" cy="3198813"/>
            </a:xfrm>
            <a:custGeom>
              <a:avLst/>
              <a:gdLst>
                <a:gd name="T0" fmla="*/ 2147483646 w 373"/>
                <a:gd name="T1" fmla="*/ 0 h 673"/>
                <a:gd name="T2" fmla="*/ 0 w 373"/>
                <a:gd name="T3" fmla="*/ 2147483646 h 673"/>
                <a:gd name="T4" fmla="*/ 0 60000 65536"/>
                <a:gd name="T5" fmla="*/ 0 60000 65536"/>
              </a:gdLst>
              <a:ahLst/>
              <a:cxnLst>
                <a:cxn ang="T4">
                  <a:pos x="T0" y="T1"/>
                </a:cxn>
                <a:cxn ang="T5">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4">
              <a:extLst>
                <a:ext uri="{FF2B5EF4-FFF2-40B4-BE49-F238E27FC236}">
                  <a16:creationId xmlns:a16="http://schemas.microsoft.com/office/drawing/2014/main" id="{9FDC86CA-0F65-E94B-B7DC-41AC7370CCE3}"/>
                </a:ext>
              </a:extLst>
            </p:cNvPr>
            <p:cNvSpPr>
              <a:spLocks/>
            </p:cNvSpPr>
            <p:nvPr/>
          </p:nvSpPr>
          <p:spPr bwMode="auto">
            <a:xfrm>
              <a:off x="4763" y="6016625"/>
              <a:ext cx="214313" cy="827088"/>
            </a:xfrm>
            <a:custGeom>
              <a:avLst/>
              <a:gdLst>
                <a:gd name="T0" fmla="*/ 0 w 45"/>
                <a:gd name="T1" fmla="*/ 0 h 174"/>
                <a:gd name="T2" fmla="*/ 2147483646 w 45"/>
                <a:gd name="T3" fmla="*/ 2147483646 h 174"/>
                <a:gd name="T4" fmla="*/ 0 60000 65536"/>
                <a:gd name="T5" fmla="*/ 0 60000 65536"/>
              </a:gdLst>
              <a:ahLst/>
              <a:cxnLst>
                <a:cxn ang="T4">
                  <a:pos x="T0" y="T1"/>
                </a:cxn>
                <a:cxn ang="T5">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5" name="Freeform 25">
              <a:extLst>
                <a:ext uri="{FF2B5EF4-FFF2-40B4-BE49-F238E27FC236}">
                  <a16:creationId xmlns:a16="http://schemas.microsoft.com/office/drawing/2014/main" id="{B41986A1-2BFF-EE42-B2B7-27EA93FC10D1}"/>
                </a:ext>
              </a:extLst>
            </p:cNvPr>
            <p:cNvSpPr>
              <a:spLocks/>
            </p:cNvSpPr>
            <p:nvPr/>
          </p:nvSpPr>
          <p:spPr bwMode="auto">
            <a:xfrm>
              <a:off x="14288" y="0"/>
              <a:ext cx="1562100" cy="2228850"/>
            </a:xfrm>
            <a:custGeom>
              <a:avLst/>
              <a:gdLst>
                <a:gd name="T0" fmla="*/ 2147483646 w 329"/>
                <a:gd name="T1" fmla="*/ 0 h 469"/>
                <a:gd name="T2" fmla="*/ 0 w 329"/>
                <a:gd name="T3" fmla="*/ 2147483646 h 469"/>
                <a:gd name="T4" fmla="*/ 0 60000 65536"/>
                <a:gd name="T5" fmla="*/ 0 60000 65536"/>
              </a:gdLst>
              <a:ahLst/>
              <a:cxnLst>
                <a:cxn ang="T4">
                  <a:pos x="T0" y="T1"/>
                </a:cxn>
                <a:cxn ang="T5">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6" name="Group 26">
            <a:extLst>
              <a:ext uri="{FF2B5EF4-FFF2-40B4-BE49-F238E27FC236}">
                <a16:creationId xmlns:a16="http://schemas.microsoft.com/office/drawing/2014/main" id="{B4270FC9-15DB-DC4F-8CF3-9EF36E2EFC31}"/>
              </a:ext>
            </a:extLst>
          </p:cNvPr>
          <p:cNvGrpSpPr>
            <a:grpSpLocks/>
          </p:cNvGrpSpPr>
          <p:nvPr/>
        </p:nvGrpSpPr>
        <p:grpSpPr bwMode="auto">
          <a:xfrm>
            <a:off x="650082" y="1700213"/>
            <a:ext cx="2985989" cy="3470275"/>
            <a:chOff x="697883" y="1816768"/>
            <a:chExt cx="3674476" cy="3470421"/>
          </a:xfrm>
        </p:grpSpPr>
        <p:sp>
          <p:nvSpPr>
            <p:cNvPr id="27" name="Rectangle 27">
              <a:extLst>
                <a:ext uri="{FF2B5EF4-FFF2-40B4-BE49-F238E27FC236}">
                  <a16:creationId xmlns:a16="http://schemas.microsoft.com/office/drawing/2014/main" id="{61AC1BD1-0CFF-A84F-928F-A131CD8092BC}"/>
                </a:ext>
              </a:extLst>
            </p:cNvPr>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a:extLst>
                <a:ext uri="{FF2B5EF4-FFF2-40B4-BE49-F238E27FC236}">
                  <a16:creationId xmlns:a16="http://schemas.microsoft.com/office/drawing/2014/main" id="{10E2AA03-5110-4246-98B6-94F301E03B41}"/>
                </a:ext>
              </a:extLst>
            </p:cNvPr>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9">
              <a:extLst>
                <a:ext uri="{FF2B5EF4-FFF2-40B4-BE49-F238E27FC236}">
                  <a16:creationId xmlns:a16="http://schemas.microsoft.com/office/drawing/2014/main" id="{553A8CA2-56AD-0147-98CA-0D0B6A27BECE}"/>
                </a:ext>
              </a:extLst>
            </p:cNvPr>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2013" y="2349925"/>
            <a:ext cx="2842920" cy="2456442"/>
          </a:xfrm>
        </p:spPr>
        <p:txBody>
          <a:bodyPr/>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158739" y="803186"/>
            <a:ext cx="5104022" cy="5248622"/>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0" name="Date Placeholder 3">
            <a:extLst>
              <a:ext uri="{FF2B5EF4-FFF2-40B4-BE49-F238E27FC236}">
                <a16:creationId xmlns:a16="http://schemas.microsoft.com/office/drawing/2014/main" id="{20E458CF-A3B2-0248-95A4-168C3CF65D94}"/>
              </a:ext>
            </a:extLst>
          </p:cNvPr>
          <p:cNvSpPr>
            <a:spLocks noGrp="1"/>
          </p:cNvSpPr>
          <p:nvPr>
            <p:ph type="dt" sz="half" idx="10"/>
          </p:nvPr>
        </p:nvSpPr>
        <p:spPr/>
        <p:txBody>
          <a:bodyPr/>
          <a:lstStyle>
            <a:lvl1pPr>
              <a:defRPr/>
            </a:lvl1pPr>
          </a:lstStyle>
          <a:p>
            <a:pPr>
              <a:defRPr/>
            </a:pPr>
            <a:endParaRPr lang="en-US" altLang="ja-JP"/>
          </a:p>
        </p:txBody>
      </p:sp>
      <p:sp>
        <p:nvSpPr>
          <p:cNvPr id="31" name="Footer Placeholder 4">
            <a:extLst>
              <a:ext uri="{FF2B5EF4-FFF2-40B4-BE49-F238E27FC236}">
                <a16:creationId xmlns:a16="http://schemas.microsoft.com/office/drawing/2014/main" id="{692D0F0E-81E8-554E-9380-470229DC9644}"/>
              </a:ext>
            </a:extLst>
          </p:cNvPr>
          <p:cNvSpPr>
            <a:spLocks noGrp="1"/>
          </p:cNvSpPr>
          <p:nvPr>
            <p:ph type="ftr" sz="quarter" idx="11"/>
          </p:nvPr>
        </p:nvSpPr>
        <p:spPr/>
        <p:txBody>
          <a:bodyPr/>
          <a:lstStyle>
            <a:lvl1pPr>
              <a:defRPr/>
            </a:lvl1pPr>
          </a:lstStyle>
          <a:p>
            <a:pPr>
              <a:defRPr/>
            </a:pPr>
            <a:endParaRPr lang="en-US" altLang="ja-JP"/>
          </a:p>
        </p:txBody>
      </p:sp>
      <p:sp>
        <p:nvSpPr>
          <p:cNvPr id="32" name="Slide Number Placeholder 5">
            <a:extLst>
              <a:ext uri="{FF2B5EF4-FFF2-40B4-BE49-F238E27FC236}">
                <a16:creationId xmlns:a16="http://schemas.microsoft.com/office/drawing/2014/main" id="{CA15A893-862E-4B42-81FC-C5F333D5E0CF}"/>
              </a:ext>
            </a:extLst>
          </p:cNvPr>
          <p:cNvSpPr>
            <a:spLocks noGrp="1"/>
          </p:cNvSpPr>
          <p:nvPr>
            <p:ph type="sldNum" sz="quarter" idx="12"/>
          </p:nvPr>
        </p:nvSpPr>
        <p:spPr/>
        <p:txBody>
          <a:bodyPr/>
          <a:lstStyle>
            <a:lvl1pPr>
              <a:defRPr/>
            </a:lvl1pPr>
          </a:lstStyle>
          <a:p>
            <a:pPr>
              <a:defRPr/>
            </a:pPr>
            <a:fld id="{4944E196-A373-B24C-A269-802AF71D40E9}" type="slidenum">
              <a:rPr lang="ja-JP" altLang="en-US"/>
              <a:pPr>
                <a:defRPr/>
              </a:pPr>
              <a:t>‹#›</a:t>
            </a:fld>
            <a:endParaRPr lang="en-US" altLang="ja-JP"/>
          </a:p>
        </p:txBody>
      </p:sp>
    </p:spTree>
    <p:extLst>
      <p:ext uri="{BB962C8B-B14F-4D97-AF65-F5344CB8AC3E}">
        <p14:creationId xmlns:p14="http://schemas.microsoft.com/office/powerpoint/2010/main" val="3931986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Group 76">
            <a:extLst>
              <a:ext uri="{FF2B5EF4-FFF2-40B4-BE49-F238E27FC236}">
                <a16:creationId xmlns:a16="http://schemas.microsoft.com/office/drawing/2014/main" id="{CE922292-8C5E-A44E-8869-BDF0DB977B4A}"/>
              </a:ext>
            </a:extLst>
          </p:cNvPr>
          <p:cNvGrpSpPr>
            <a:grpSpLocks/>
          </p:cNvGrpSpPr>
          <p:nvPr/>
        </p:nvGrpSpPr>
        <p:grpSpPr bwMode="auto">
          <a:xfrm>
            <a:off x="-268287" y="-58738"/>
            <a:ext cx="10169128" cy="6923088"/>
            <a:chOff x="-329674" y="-51881"/>
            <a:chExt cx="12515851" cy="6923798"/>
          </a:xfrm>
        </p:grpSpPr>
        <p:sp>
          <p:nvSpPr>
            <p:cNvPr id="5" name="Freeform 5">
              <a:extLst>
                <a:ext uri="{FF2B5EF4-FFF2-40B4-BE49-F238E27FC236}">
                  <a16:creationId xmlns:a16="http://schemas.microsoft.com/office/drawing/2014/main" id="{25B01940-0E53-7345-929F-239DC1922802}"/>
                </a:ext>
              </a:extLst>
            </p:cNvPr>
            <p:cNvSpPr>
              <a:spLocks/>
            </p:cNvSpPr>
            <p:nvPr/>
          </p:nvSpPr>
          <p:spPr bwMode="auto">
            <a:xfrm>
              <a:off x="-329674" y="1298404"/>
              <a:ext cx="9702800" cy="5573512"/>
            </a:xfrm>
            <a:custGeom>
              <a:avLst/>
              <a:gdLst>
                <a:gd name="T0" fmla="*/ 2147483646 w 2038"/>
                <a:gd name="T1" fmla="*/ 2147483646 h 1169"/>
                <a:gd name="T2" fmla="*/ 2147483646 w 2038"/>
                <a:gd name="T3" fmla="*/ 2147483646 h 1169"/>
                <a:gd name="T4" fmla="*/ 2147483646 w 2038"/>
                <a:gd name="T5" fmla="*/ 2147483646 h 1169"/>
                <a:gd name="T6" fmla="*/ 2147483646 w 2038"/>
                <a:gd name="T7" fmla="*/ 2147483646 h 1169"/>
                <a:gd name="T8" fmla="*/ 2147483646 w 2038"/>
                <a:gd name="T9" fmla="*/ 2147483646 h 1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6" name="Freeform 6">
              <a:extLst>
                <a:ext uri="{FF2B5EF4-FFF2-40B4-BE49-F238E27FC236}">
                  <a16:creationId xmlns:a16="http://schemas.microsoft.com/office/drawing/2014/main" id="{FF2B20D2-D4FF-424F-AAE4-EFFA17FB0086}"/>
                </a:ext>
              </a:extLst>
            </p:cNvPr>
            <p:cNvSpPr>
              <a:spLocks/>
            </p:cNvSpPr>
            <p:nvPr/>
          </p:nvSpPr>
          <p:spPr bwMode="auto">
            <a:xfrm>
              <a:off x="670451" y="2018236"/>
              <a:ext cx="7373938" cy="4848892"/>
            </a:xfrm>
            <a:custGeom>
              <a:avLst/>
              <a:gdLst>
                <a:gd name="T0" fmla="*/ 2147483646 w 1549"/>
                <a:gd name="T1" fmla="*/ 2147483646 h 1017"/>
                <a:gd name="T2" fmla="*/ 2147483646 w 1549"/>
                <a:gd name="T3" fmla="*/ 2147483646 h 1017"/>
                <a:gd name="T4" fmla="*/ 2147483646 w 1549"/>
                <a:gd name="T5" fmla="*/ 2147483646 h 1017"/>
                <a:gd name="T6" fmla="*/ 2147483646 w 1549"/>
                <a:gd name="T7" fmla="*/ 2147483646 h 1017"/>
                <a:gd name="T8" fmla="*/ 2147483646 w 1549"/>
                <a:gd name="T9" fmla="*/ 2147483646 h 10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7">
              <a:extLst>
                <a:ext uri="{FF2B5EF4-FFF2-40B4-BE49-F238E27FC236}">
                  <a16:creationId xmlns:a16="http://schemas.microsoft.com/office/drawing/2014/main" id="{FCF0216A-174D-2747-AA47-2E3973B0F24D}"/>
                </a:ext>
              </a:extLst>
            </p:cNvPr>
            <p:cNvSpPr>
              <a:spLocks/>
            </p:cNvSpPr>
            <p:nvPr/>
          </p:nvSpPr>
          <p:spPr bwMode="auto">
            <a:xfrm>
              <a:off x="251351" y="1788400"/>
              <a:ext cx="8035925" cy="5083516"/>
            </a:xfrm>
            <a:custGeom>
              <a:avLst/>
              <a:gdLst>
                <a:gd name="T0" fmla="*/ 2147483646 w 1688"/>
                <a:gd name="T1" fmla="*/ 2147483646 h 1066"/>
                <a:gd name="T2" fmla="*/ 2147483646 w 1688"/>
                <a:gd name="T3" fmla="*/ 2147483646 h 1066"/>
                <a:gd name="T4" fmla="*/ 2147483646 w 1688"/>
                <a:gd name="T5" fmla="*/ 2147483646 h 1066"/>
                <a:gd name="T6" fmla="*/ 2147483646 w 1688"/>
                <a:gd name="T7" fmla="*/ 2147483646 h 1066"/>
                <a:gd name="T8" fmla="*/ 2147483646 w 1688"/>
                <a:gd name="T9" fmla="*/ 2147483646 h 1066"/>
                <a:gd name="T10" fmla="*/ 2147483646 w 1688"/>
                <a:gd name="T11" fmla="*/ 2147483646 h 10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8">
              <a:extLst>
                <a:ext uri="{FF2B5EF4-FFF2-40B4-BE49-F238E27FC236}">
                  <a16:creationId xmlns:a16="http://schemas.microsoft.com/office/drawing/2014/main" id="{323EF0EC-0D9B-AA4F-A529-B1F676445BED}"/>
                </a:ext>
              </a:extLst>
            </p:cNvPr>
            <p:cNvSpPr>
              <a:spLocks/>
            </p:cNvSpPr>
            <p:nvPr/>
          </p:nvSpPr>
          <p:spPr bwMode="auto">
            <a:xfrm>
              <a:off x="-1061" y="549842"/>
              <a:ext cx="10334625" cy="6322075"/>
            </a:xfrm>
            <a:custGeom>
              <a:avLst/>
              <a:gdLst>
                <a:gd name="T0" fmla="*/ 2147483646 w 2171"/>
                <a:gd name="T1" fmla="*/ 2147483646 h 1326"/>
                <a:gd name="T2" fmla="*/ 2147483646 w 2171"/>
                <a:gd name="T3" fmla="*/ 2147483646 h 1326"/>
                <a:gd name="T4" fmla="*/ 2147483646 w 2171"/>
                <a:gd name="T5" fmla="*/ 2147483646 h 1326"/>
                <a:gd name="T6" fmla="*/ 0 w 2171"/>
                <a:gd name="T7" fmla="*/ 2147483646 h 13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9">
              <a:extLst>
                <a:ext uri="{FF2B5EF4-FFF2-40B4-BE49-F238E27FC236}">
                  <a16:creationId xmlns:a16="http://schemas.microsoft.com/office/drawing/2014/main" id="{93FD9BFD-27B8-FF48-B3BC-9584B8F198CC}"/>
                </a:ext>
              </a:extLst>
            </p:cNvPr>
            <p:cNvSpPr>
              <a:spLocks/>
            </p:cNvSpPr>
            <p:nvPr/>
          </p:nvSpPr>
          <p:spPr bwMode="auto">
            <a:xfrm>
              <a:off x="3701" y="6186246"/>
              <a:ext cx="504825" cy="681527"/>
            </a:xfrm>
            <a:custGeom>
              <a:avLst/>
              <a:gdLst>
                <a:gd name="T0" fmla="*/ 0 w 106"/>
                <a:gd name="T1" fmla="*/ 0 h 143"/>
                <a:gd name="T2" fmla="*/ 2147483646 w 106"/>
                <a:gd name="T3" fmla="*/ 2147483646 h 143"/>
                <a:gd name="T4" fmla="*/ 0 60000 65536"/>
                <a:gd name="T5" fmla="*/ 0 60000 65536"/>
              </a:gdLst>
              <a:ahLst/>
              <a:cxnLst>
                <a:cxn ang="T4">
                  <a:pos x="T0" y="T1"/>
                </a:cxn>
                <a:cxn ang="T5">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10">
              <a:extLst>
                <a:ext uri="{FF2B5EF4-FFF2-40B4-BE49-F238E27FC236}">
                  <a16:creationId xmlns:a16="http://schemas.microsoft.com/office/drawing/2014/main" id="{624AE968-F346-8843-BCAC-ABEBD331CE47}"/>
                </a:ext>
              </a:extLst>
            </p:cNvPr>
            <p:cNvSpPr>
              <a:spLocks/>
            </p:cNvSpPr>
            <p:nvPr/>
          </p:nvSpPr>
          <p:spPr bwMode="auto">
            <a:xfrm>
              <a:off x="-1061" y="-51881"/>
              <a:ext cx="11091863" cy="6923796"/>
            </a:xfrm>
            <a:custGeom>
              <a:avLst/>
              <a:gdLst>
                <a:gd name="T0" fmla="*/ 2147483646 w 2330"/>
                <a:gd name="T1" fmla="*/ 2147483646 h 1452"/>
                <a:gd name="T2" fmla="*/ 2147483646 w 2330"/>
                <a:gd name="T3" fmla="*/ 2147483646 h 1452"/>
                <a:gd name="T4" fmla="*/ 2147483646 w 2330"/>
                <a:gd name="T5" fmla="*/ 2147483646 h 1452"/>
                <a:gd name="T6" fmla="*/ 0 w 2330"/>
                <a:gd name="T7" fmla="*/ 2147483646 h 14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1">
              <a:extLst>
                <a:ext uri="{FF2B5EF4-FFF2-40B4-BE49-F238E27FC236}">
                  <a16:creationId xmlns:a16="http://schemas.microsoft.com/office/drawing/2014/main" id="{D7C702C5-1A83-EE4F-9985-18C4B80F11BC}"/>
                </a:ext>
              </a:extLst>
            </p:cNvPr>
            <p:cNvSpPr>
              <a:spLocks/>
            </p:cNvSpPr>
            <p:nvPr/>
          </p:nvSpPr>
          <p:spPr bwMode="auto">
            <a:xfrm>
              <a:off x="5426601" y="5579"/>
              <a:ext cx="5788025" cy="6847184"/>
            </a:xfrm>
            <a:custGeom>
              <a:avLst/>
              <a:gdLst>
                <a:gd name="T0" fmla="*/ 2147483646 w 1216"/>
                <a:gd name="T1" fmla="*/ 2147483646 h 1436"/>
                <a:gd name="T2" fmla="*/ 2147483646 w 1216"/>
                <a:gd name="T3" fmla="*/ 2147483646 h 1436"/>
                <a:gd name="T4" fmla="*/ 0 w 1216"/>
                <a:gd name="T5" fmla="*/ 0 h 1436"/>
                <a:gd name="T6" fmla="*/ 0 60000 65536"/>
                <a:gd name="T7" fmla="*/ 0 60000 65536"/>
                <a:gd name="T8" fmla="*/ 0 60000 65536"/>
              </a:gdLst>
              <a:ahLst/>
              <a:cxnLst>
                <a:cxn ang="T6">
                  <a:pos x="T0" y="T1"/>
                </a:cxn>
                <a:cxn ang="T7">
                  <a:pos x="T2" y="T3"/>
                </a:cxn>
                <a:cxn ang="T8">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2">
              <a:extLst>
                <a:ext uri="{FF2B5EF4-FFF2-40B4-BE49-F238E27FC236}">
                  <a16:creationId xmlns:a16="http://schemas.microsoft.com/office/drawing/2014/main" id="{6CCA3A67-0D33-8E40-9D2F-6D361D3F7B1B}"/>
                </a:ext>
              </a:extLst>
            </p:cNvPr>
            <p:cNvSpPr>
              <a:spLocks/>
            </p:cNvSpPr>
            <p:nvPr/>
          </p:nvSpPr>
          <p:spPr bwMode="auto">
            <a:xfrm>
              <a:off x="-1061" y="5579"/>
              <a:ext cx="1057275" cy="614491"/>
            </a:xfrm>
            <a:custGeom>
              <a:avLst/>
              <a:gdLst>
                <a:gd name="T0" fmla="*/ 2147483646 w 222"/>
                <a:gd name="T1" fmla="*/ 0 h 129"/>
                <a:gd name="T2" fmla="*/ 0 w 222"/>
                <a:gd name="T3" fmla="*/ 2147483646 h 129"/>
                <a:gd name="T4" fmla="*/ 0 60000 65536"/>
                <a:gd name="T5" fmla="*/ 0 60000 65536"/>
              </a:gdLst>
              <a:ahLst/>
              <a:cxnLst>
                <a:cxn ang="T4">
                  <a:pos x="T0" y="T1"/>
                </a:cxn>
                <a:cxn ang="T5">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3">
              <a:extLst>
                <a:ext uri="{FF2B5EF4-FFF2-40B4-BE49-F238E27FC236}">
                  <a16:creationId xmlns:a16="http://schemas.microsoft.com/office/drawing/2014/main" id="{953A4281-9666-B149-A122-2696ED97FD05}"/>
                </a:ext>
              </a:extLst>
            </p:cNvPr>
            <p:cNvSpPr>
              <a:spLocks/>
            </p:cNvSpPr>
            <p:nvPr/>
          </p:nvSpPr>
          <p:spPr bwMode="auto">
            <a:xfrm>
              <a:off x="5821889" y="5579"/>
              <a:ext cx="5588000" cy="6866337"/>
            </a:xfrm>
            <a:custGeom>
              <a:avLst/>
              <a:gdLst>
                <a:gd name="T0" fmla="*/ 2147483646 w 1174"/>
                <a:gd name="T1" fmla="*/ 2147483646 h 1440"/>
                <a:gd name="T2" fmla="*/ 2147483646 w 1174"/>
                <a:gd name="T3" fmla="*/ 2147483646 h 1440"/>
                <a:gd name="T4" fmla="*/ 0 w 1174"/>
                <a:gd name="T5" fmla="*/ 0 h 1440"/>
                <a:gd name="T6" fmla="*/ 0 60000 65536"/>
                <a:gd name="T7" fmla="*/ 0 60000 65536"/>
                <a:gd name="T8" fmla="*/ 0 60000 65536"/>
              </a:gdLst>
              <a:ahLst/>
              <a:cxnLst>
                <a:cxn ang="T6">
                  <a:pos x="T0" y="T1"/>
                </a:cxn>
                <a:cxn ang="T7">
                  <a:pos x="T2" y="T3"/>
                </a:cxn>
                <a:cxn ang="T8">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4">
              <a:extLst>
                <a:ext uri="{FF2B5EF4-FFF2-40B4-BE49-F238E27FC236}">
                  <a16:creationId xmlns:a16="http://schemas.microsoft.com/office/drawing/2014/main" id="{5C4DAB17-BF7D-0342-A365-5691D7415AF2}"/>
                </a:ext>
              </a:extLst>
            </p:cNvPr>
            <p:cNvSpPr>
              <a:spLocks/>
            </p:cNvSpPr>
            <p:nvPr/>
          </p:nvSpPr>
          <p:spPr bwMode="auto">
            <a:xfrm>
              <a:off x="3701" y="790"/>
              <a:ext cx="595313" cy="352734"/>
            </a:xfrm>
            <a:custGeom>
              <a:avLst/>
              <a:gdLst>
                <a:gd name="T0" fmla="*/ 2147483646 w 125"/>
                <a:gd name="T1" fmla="*/ 0 h 74"/>
                <a:gd name="T2" fmla="*/ 0 w 125"/>
                <a:gd name="T3" fmla="*/ 2147483646 h 74"/>
                <a:gd name="T4" fmla="*/ 0 60000 65536"/>
                <a:gd name="T5" fmla="*/ 0 60000 65536"/>
              </a:gdLst>
              <a:ahLst/>
              <a:cxnLst>
                <a:cxn ang="T4">
                  <a:pos x="T0" y="T1"/>
                </a:cxn>
                <a:cxn ang="T5">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5">
              <a:extLst>
                <a:ext uri="{FF2B5EF4-FFF2-40B4-BE49-F238E27FC236}">
                  <a16:creationId xmlns:a16="http://schemas.microsoft.com/office/drawing/2014/main" id="{8D978A16-AF4F-324E-BA62-E82DD62CBCF2}"/>
                </a:ext>
              </a:extLst>
            </p:cNvPr>
            <p:cNvSpPr>
              <a:spLocks/>
            </p:cNvSpPr>
            <p:nvPr/>
          </p:nvSpPr>
          <p:spPr bwMode="auto">
            <a:xfrm>
              <a:off x="6012389" y="5579"/>
              <a:ext cx="5497513" cy="6866337"/>
            </a:xfrm>
            <a:custGeom>
              <a:avLst/>
              <a:gdLst>
                <a:gd name="T0" fmla="*/ 2147483646 w 1155"/>
                <a:gd name="T1" fmla="*/ 2147483646 h 1440"/>
                <a:gd name="T2" fmla="*/ 2147483646 w 1155"/>
                <a:gd name="T3" fmla="*/ 2147483646 h 1440"/>
                <a:gd name="T4" fmla="*/ 0 w 1155"/>
                <a:gd name="T5" fmla="*/ 0 h 1440"/>
                <a:gd name="T6" fmla="*/ 0 60000 65536"/>
                <a:gd name="T7" fmla="*/ 0 60000 65536"/>
                <a:gd name="T8" fmla="*/ 0 60000 65536"/>
              </a:gdLst>
              <a:ahLst/>
              <a:cxnLst>
                <a:cxn ang="T6">
                  <a:pos x="T0" y="T1"/>
                </a:cxn>
                <a:cxn ang="T7">
                  <a:pos x="T2" y="T3"/>
                </a:cxn>
                <a:cxn ang="T8">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6">
              <a:extLst>
                <a:ext uri="{FF2B5EF4-FFF2-40B4-BE49-F238E27FC236}">
                  <a16:creationId xmlns:a16="http://schemas.microsoft.com/office/drawing/2014/main" id="{51CACEE5-5EA0-084B-B56D-6012CB09A05A}"/>
                </a:ext>
              </a:extLst>
            </p:cNvPr>
            <p:cNvSpPr>
              <a:spLocks/>
            </p:cNvSpPr>
            <p:nvPr/>
          </p:nvSpPr>
          <p:spPr bwMode="auto">
            <a:xfrm>
              <a:off x="-1061" y="5579"/>
              <a:ext cx="357188" cy="213875"/>
            </a:xfrm>
            <a:custGeom>
              <a:avLst/>
              <a:gdLst>
                <a:gd name="T0" fmla="*/ 2147483646 w 75"/>
                <a:gd name="T1" fmla="*/ 0 h 45"/>
                <a:gd name="T2" fmla="*/ 0 w 75"/>
                <a:gd name="T3" fmla="*/ 2147483646 h 45"/>
                <a:gd name="T4" fmla="*/ 0 60000 65536"/>
                <a:gd name="T5" fmla="*/ 0 60000 65536"/>
              </a:gdLst>
              <a:ahLst/>
              <a:cxnLst>
                <a:cxn ang="T4">
                  <a:pos x="T0" y="T1"/>
                </a:cxn>
                <a:cxn ang="T5">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7">
              <a:extLst>
                <a:ext uri="{FF2B5EF4-FFF2-40B4-BE49-F238E27FC236}">
                  <a16:creationId xmlns:a16="http://schemas.microsoft.com/office/drawing/2014/main" id="{2CAC1414-2ECF-3842-81CF-F7267BDB56B7}"/>
                </a:ext>
              </a:extLst>
            </p:cNvPr>
            <p:cNvSpPr>
              <a:spLocks/>
            </p:cNvSpPr>
            <p:nvPr/>
          </p:nvSpPr>
          <p:spPr bwMode="auto">
            <a:xfrm>
              <a:off x="6210826" y="790"/>
              <a:ext cx="5522913" cy="6871126"/>
            </a:xfrm>
            <a:custGeom>
              <a:avLst/>
              <a:gdLst>
                <a:gd name="T0" fmla="*/ 2147483646 w 1160"/>
                <a:gd name="T1" fmla="*/ 2147483646 h 1441"/>
                <a:gd name="T2" fmla="*/ 2147483646 w 1160"/>
                <a:gd name="T3" fmla="*/ 2147483646 h 1441"/>
                <a:gd name="T4" fmla="*/ 0 w 1160"/>
                <a:gd name="T5" fmla="*/ 0 h 1441"/>
                <a:gd name="T6" fmla="*/ 0 60000 65536"/>
                <a:gd name="T7" fmla="*/ 0 60000 65536"/>
                <a:gd name="T8" fmla="*/ 0 60000 65536"/>
              </a:gdLst>
              <a:ahLst/>
              <a:cxnLst>
                <a:cxn ang="T6">
                  <a:pos x="T0" y="T1"/>
                </a:cxn>
                <a:cxn ang="T7">
                  <a:pos x="T2" y="T3"/>
                </a:cxn>
                <a:cxn ang="T8">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8">
              <a:extLst>
                <a:ext uri="{FF2B5EF4-FFF2-40B4-BE49-F238E27FC236}">
                  <a16:creationId xmlns:a16="http://schemas.microsoft.com/office/drawing/2014/main" id="{499C49DE-A18D-8B45-AC2F-359D23887A97}"/>
                </a:ext>
              </a:extLst>
            </p:cNvPr>
            <p:cNvSpPr>
              <a:spLocks/>
            </p:cNvSpPr>
            <p:nvPr/>
          </p:nvSpPr>
          <p:spPr bwMode="auto">
            <a:xfrm>
              <a:off x="6463239" y="5579"/>
              <a:ext cx="5413375" cy="6866337"/>
            </a:xfrm>
            <a:custGeom>
              <a:avLst/>
              <a:gdLst>
                <a:gd name="T0" fmla="*/ 2147483646 w 1137"/>
                <a:gd name="T1" fmla="*/ 2147483646 h 1440"/>
                <a:gd name="T2" fmla="*/ 2147483646 w 1137"/>
                <a:gd name="T3" fmla="*/ 2147483646 h 1440"/>
                <a:gd name="T4" fmla="*/ 0 w 1137"/>
                <a:gd name="T5" fmla="*/ 0 h 1440"/>
                <a:gd name="T6" fmla="*/ 0 60000 65536"/>
                <a:gd name="T7" fmla="*/ 0 60000 65536"/>
                <a:gd name="T8" fmla="*/ 0 60000 65536"/>
              </a:gdLst>
              <a:ahLst/>
              <a:cxnLst>
                <a:cxn ang="T6">
                  <a:pos x="T0" y="T1"/>
                </a:cxn>
                <a:cxn ang="T7">
                  <a:pos x="T2" y="T3"/>
                </a:cxn>
                <a:cxn ang="T8">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9">
              <a:extLst>
                <a:ext uri="{FF2B5EF4-FFF2-40B4-BE49-F238E27FC236}">
                  <a16:creationId xmlns:a16="http://schemas.microsoft.com/office/drawing/2014/main" id="{E28EFD9D-6DA2-FE49-A077-9E86EF879C52}"/>
                </a:ext>
              </a:extLst>
            </p:cNvPr>
            <p:cNvSpPr>
              <a:spLocks/>
            </p:cNvSpPr>
            <p:nvPr/>
          </p:nvSpPr>
          <p:spPr bwMode="auto">
            <a:xfrm>
              <a:off x="6877576" y="5579"/>
              <a:ext cx="5037138" cy="6861550"/>
            </a:xfrm>
            <a:custGeom>
              <a:avLst/>
              <a:gdLst>
                <a:gd name="T0" fmla="*/ 2147483646 w 1058"/>
                <a:gd name="T1" fmla="*/ 2147483646 h 1439"/>
                <a:gd name="T2" fmla="*/ 2147483646 w 1058"/>
                <a:gd name="T3" fmla="*/ 2147483646 h 1439"/>
                <a:gd name="T4" fmla="*/ 0 w 1058"/>
                <a:gd name="T5" fmla="*/ 0 h 1439"/>
                <a:gd name="T6" fmla="*/ 0 60000 65536"/>
                <a:gd name="T7" fmla="*/ 0 60000 65536"/>
                <a:gd name="T8" fmla="*/ 0 60000 65536"/>
              </a:gdLst>
              <a:ahLst/>
              <a:cxnLst>
                <a:cxn ang="T6">
                  <a:pos x="T0" y="T1"/>
                </a:cxn>
                <a:cxn ang="T7">
                  <a:pos x="T2" y="T3"/>
                </a:cxn>
                <a:cxn ang="T8">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20">
              <a:extLst>
                <a:ext uri="{FF2B5EF4-FFF2-40B4-BE49-F238E27FC236}">
                  <a16:creationId xmlns:a16="http://schemas.microsoft.com/office/drawing/2014/main" id="{6B0C5FE1-B0D6-0A4D-9CC2-4F425E2C7FAC}"/>
                </a:ext>
              </a:extLst>
            </p:cNvPr>
            <p:cNvSpPr>
              <a:spLocks/>
            </p:cNvSpPr>
            <p:nvPr/>
          </p:nvSpPr>
          <p:spPr bwMode="auto">
            <a:xfrm>
              <a:off x="8768289" y="5579"/>
              <a:ext cx="3417888" cy="2742066"/>
            </a:xfrm>
            <a:custGeom>
              <a:avLst/>
              <a:gdLst>
                <a:gd name="T0" fmla="*/ 2147483646 w 718"/>
                <a:gd name="T1" fmla="*/ 2147483646 h 575"/>
                <a:gd name="T2" fmla="*/ 0 w 718"/>
                <a:gd name="T3" fmla="*/ 0 h 575"/>
                <a:gd name="T4" fmla="*/ 0 60000 65536"/>
                <a:gd name="T5" fmla="*/ 0 60000 65536"/>
              </a:gdLst>
              <a:ahLst/>
              <a:cxnLst>
                <a:cxn ang="T4">
                  <a:pos x="T0" y="T1"/>
                </a:cxn>
                <a:cxn ang="T5">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1">
              <a:extLst>
                <a:ext uri="{FF2B5EF4-FFF2-40B4-BE49-F238E27FC236}">
                  <a16:creationId xmlns:a16="http://schemas.microsoft.com/office/drawing/2014/main" id="{E30E4781-1DFD-6B4E-8AE5-6C524A030354}"/>
                </a:ext>
              </a:extLst>
            </p:cNvPr>
            <p:cNvSpPr>
              <a:spLocks/>
            </p:cNvSpPr>
            <p:nvPr/>
          </p:nvSpPr>
          <p:spPr bwMode="auto">
            <a:xfrm>
              <a:off x="9235014" y="10367"/>
              <a:ext cx="2951163" cy="2555325"/>
            </a:xfrm>
            <a:custGeom>
              <a:avLst/>
              <a:gdLst>
                <a:gd name="T0" fmla="*/ 2147483646 w 620"/>
                <a:gd name="T1" fmla="*/ 2147483646 h 536"/>
                <a:gd name="T2" fmla="*/ 0 w 620"/>
                <a:gd name="T3" fmla="*/ 0 h 536"/>
                <a:gd name="T4" fmla="*/ 0 60000 65536"/>
                <a:gd name="T5" fmla="*/ 0 60000 65536"/>
              </a:gdLst>
              <a:ahLst/>
              <a:cxnLst>
                <a:cxn ang="T4">
                  <a:pos x="T0" y="T1"/>
                </a:cxn>
                <a:cxn ang="T5">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2">
              <a:extLst>
                <a:ext uri="{FF2B5EF4-FFF2-40B4-BE49-F238E27FC236}">
                  <a16:creationId xmlns:a16="http://schemas.microsoft.com/office/drawing/2014/main" id="{106E7F06-16AD-EF4C-800B-A6D15F61B5C4}"/>
                </a:ext>
              </a:extLst>
            </p:cNvPr>
            <p:cNvSpPr>
              <a:spLocks/>
            </p:cNvSpPr>
            <p:nvPr/>
          </p:nvSpPr>
          <p:spPr bwMode="auto">
            <a:xfrm>
              <a:off x="10020826" y="5579"/>
              <a:ext cx="2165350" cy="1358265"/>
            </a:xfrm>
            <a:custGeom>
              <a:avLst/>
              <a:gdLst>
                <a:gd name="T0" fmla="*/ 0 w 455"/>
                <a:gd name="T1" fmla="*/ 0 h 285"/>
                <a:gd name="T2" fmla="*/ 2147483646 w 455"/>
                <a:gd name="T3" fmla="*/ 2147483646 h 285"/>
                <a:gd name="T4" fmla="*/ 0 60000 65536"/>
                <a:gd name="T5" fmla="*/ 0 60000 65536"/>
              </a:gdLst>
              <a:ahLst/>
              <a:cxnLst>
                <a:cxn ang="T4">
                  <a:pos x="T0" y="T1"/>
                </a:cxn>
                <a:cxn ang="T5">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3">
              <a:extLst>
                <a:ext uri="{FF2B5EF4-FFF2-40B4-BE49-F238E27FC236}">
                  <a16:creationId xmlns:a16="http://schemas.microsoft.com/office/drawing/2014/main" id="{278B29DE-62A6-6240-AEC8-BA468915862C}"/>
                </a:ext>
              </a:extLst>
            </p:cNvPr>
            <p:cNvSpPr>
              <a:spLocks/>
            </p:cNvSpPr>
            <p:nvPr/>
          </p:nvSpPr>
          <p:spPr bwMode="auto">
            <a:xfrm>
              <a:off x="11290826" y="5579"/>
              <a:ext cx="895350" cy="534687"/>
            </a:xfrm>
            <a:custGeom>
              <a:avLst/>
              <a:gdLst>
                <a:gd name="T0" fmla="*/ 0 w 188"/>
                <a:gd name="T1" fmla="*/ 0 h 112"/>
                <a:gd name="T2" fmla="*/ 2147483646 w 188"/>
                <a:gd name="T3" fmla="*/ 2147483646 h 112"/>
                <a:gd name="T4" fmla="*/ 0 60000 65536"/>
                <a:gd name="T5" fmla="*/ 0 60000 65536"/>
              </a:gdLst>
              <a:ahLst/>
              <a:cxnLst>
                <a:cxn ang="T4">
                  <a:pos x="T0" y="T1"/>
                </a:cxn>
                <a:cxn ang="T5">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4" name="Group 8">
            <a:extLst>
              <a:ext uri="{FF2B5EF4-FFF2-40B4-BE49-F238E27FC236}">
                <a16:creationId xmlns:a16="http://schemas.microsoft.com/office/drawing/2014/main" id="{941B84E9-7EED-5B44-9C1A-DE6BEC1C9696}"/>
              </a:ext>
            </a:extLst>
          </p:cNvPr>
          <p:cNvGrpSpPr>
            <a:grpSpLocks/>
          </p:cNvGrpSpPr>
          <p:nvPr/>
        </p:nvGrpSpPr>
        <p:grpSpPr bwMode="auto">
          <a:xfrm>
            <a:off x="2648050" y="1185864"/>
            <a:ext cx="4603452" cy="4478337"/>
            <a:chOff x="3259545" y="1186483"/>
            <a:chExt cx="5666145" cy="4477933"/>
          </a:xfrm>
        </p:grpSpPr>
        <p:sp>
          <p:nvSpPr>
            <p:cNvPr id="25" name="Rectangle 98">
              <a:extLst>
                <a:ext uri="{FF2B5EF4-FFF2-40B4-BE49-F238E27FC236}">
                  <a16:creationId xmlns:a16="http://schemas.microsoft.com/office/drawing/2014/main" id="{CCD4E56C-FAE6-5A45-BDE0-E3C2097BAA9B}"/>
                </a:ext>
              </a:extLst>
            </p:cNvPr>
            <p:cNvSpPr/>
            <p:nvPr/>
          </p:nvSpPr>
          <p:spPr>
            <a:xfrm>
              <a:off x="3259545" y="1186483"/>
              <a:ext cx="5658207" cy="715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39">
              <a:extLst>
                <a:ext uri="{FF2B5EF4-FFF2-40B4-BE49-F238E27FC236}">
                  <a16:creationId xmlns:a16="http://schemas.microsoft.com/office/drawing/2014/main" id="{BE4509A2-44DF-E448-83FB-E6B9E05E5A38}"/>
                </a:ext>
              </a:extLst>
            </p:cNvPr>
            <p:cNvSpPr/>
            <p:nvPr/>
          </p:nvSpPr>
          <p:spPr>
            <a:xfrm rot="10800000">
              <a:off x="5891786" y="5313611"/>
              <a:ext cx="408013" cy="3508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00">
              <a:extLst>
                <a:ext uri="{FF2B5EF4-FFF2-40B4-BE49-F238E27FC236}">
                  <a16:creationId xmlns:a16="http://schemas.microsoft.com/office/drawing/2014/main" id="{D65B6D22-8AEE-4E44-9BFF-D2733C20BC89}"/>
                </a:ext>
              </a:extLst>
            </p:cNvPr>
            <p:cNvSpPr/>
            <p:nvPr/>
          </p:nvSpPr>
          <p:spPr>
            <a:xfrm>
              <a:off x="3259545" y="1991272"/>
              <a:ext cx="5666145" cy="3322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717176" y="2074730"/>
            <a:ext cx="4460807" cy="1689390"/>
          </a:xfrm>
        </p:spPr>
        <p:txBody>
          <a:bodyPr bIns="0" anchor="b"/>
          <a:lstStyle>
            <a:lvl1pPr algn="ctr">
              <a:defRPr sz="3575">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717175" y="3846851"/>
            <a:ext cx="4460806" cy="1383770"/>
          </a:xfrm>
        </p:spPr>
        <p:txBody>
          <a:bodyPr tIns="0">
            <a:normAutofit/>
          </a:bodyPr>
          <a:lstStyle>
            <a:lvl1pPr marL="0" indent="0" algn="ctr">
              <a:buNone/>
              <a:defRPr sz="1463">
                <a:solidFill>
                  <a:srgbClr val="FFFEFF"/>
                </a:solidFill>
              </a:defRPr>
            </a:lvl1pPr>
            <a:lvl2pPr marL="371475" indent="0">
              <a:buNone/>
              <a:defRPr sz="1463">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a:t>マスター テキストの書式設定</a:t>
            </a:r>
          </a:p>
        </p:txBody>
      </p:sp>
      <p:sp>
        <p:nvSpPr>
          <p:cNvPr id="28" name="Date Placeholder 3">
            <a:extLst>
              <a:ext uri="{FF2B5EF4-FFF2-40B4-BE49-F238E27FC236}">
                <a16:creationId xmlns:a16="http://schemas.microsoft.com/office/drawing/2014/main" id="{78C9777B-EB7D-8D4F-8F46-EEFC2F639395}"/>
              </a:ext>
            </a:extLst>
          </p:cNvPr>
          <p:cNvSpPr>
            <a:spLocks noGrp="1"/>
          </p:cNvSpPr>
          <p:nvPr>
            <p:ph type="dt" sz="half" idx="10"/>
          </p:nvPr>
        </p:nvSpPr>
        <p:spPr/>
        <p:txBody>
          <a:bodyPr/>
          <a:lstStyle>
            <a:lvl1pPr>
              <a:defRPr/>
            </a:lvl1pPr>
          </a:lstStyle>
          <a:p>
            <a:pPr>
              <a:defRPr/>
            </a:pPr>
            <a:endParaRPr lang="en-US" altLang="ja-JP"/>
          </a:p>
        </p:txBody>
      </p:sp>
      <p:sp>
        <p:nvSpPr>
          <p:cNvPr id="29" name="Footer Placeholder 4">
            <a:extLst>
              <a:ext uri="{FF2B5EF4-FFF2-40B4-BE49-F238E27FC236}">
                <a16:creationId xmlns:a16="http://schemas.microsoft.com/office/drawing/2014/main" id="{3E4B7B61-BEA8-E04F-9A9F-66144774BD6E}"/>
              </a:ext>
            </a:extLst>
          </p:cNvPr>
          <p:cNvSpPr>
            <a:spLocks noGrp="1"/>
          </p:cNvSpPr>
          <p:nvPr>
            <p:ph type="ftr" sz="quarter" idx="11"/>
          </p:nvPr>
        </p:nvSpPr>
        <p:spPr/>
        <p:txBody>
          <a:bodyPr/>
          <a:lstStyle>
            <a:lvl1pPr algn="ctr">
              <a:defRPr/>
            </a:lvl1pPr>
          </a:lstStyle>
          <a:p>
            <a:pPr>
              <a:defRPr/>
            </a:pPr>
            <a:endParaRPr lang="en-US" altLang="ja-JP"/>
          </a:p>
        </p:txBody>
      </p:sp>
      <p:sp>
        <p:nvSpPr>
          <p:cNvPr id="30" name="Slide Number Placeholder 5">
            <a:extLst>
              <a:ext uri="{FF2B5EF4-FFF2-40B4-BE49-F238E27FC236}">
                <a16:creationId xmlns:a16="http://schemas.microsoft.com/office/drawing/2014/main" id="{407C0787-5063-394D-9D39-6C1CC17A38DD}"/>
              </a:ext>
            </a:extLst>
          </p:cNvPr>
          <p:cNvSpPr>
            <a:spLocks noGrp="1"/>
          </p:cNvSpPr>
          <p:nvPr>
            <p:ph type="sldNum" sz="quarter" idx="12"/>
          </p:nvPr>
        </p:nvSpPr>
        <p:spPr/>
        <p:txBody>
          <a:bodyPr/>
          <a:lstStyle>
            <a:lvl1pPr>
              <a:defRPr/>
            </a:lvl1pPr>
          </a:lstStyle>
          <a:p>
            <a:pPr>
              <a:defRPr/>
            </a:pPr>
            <a:fld id="{C9E16638-4244-7F4F-BDA1-3F4ACC4E2713}" type="slidenum">
              <a:rPr lang="ja-JP" altLang="en-US"/>
              <a:pPr>
                <a:defRPr/>
              </a:pPr>
              <a:t>‹#›</a:t>
            </a:fld>
            <a:endParaRPr lang="en-US" altLang="ja-JP"/>
          </a:p>
        </p:txBody>
      </p:sp>
    </p:spTree>
    <p:extLst>
      <p:ext uri="{BB962C8B-B14F-4D97-AF65-F5344CB8AC3E}">
        <p14:creationId xmlns:p14="http://schemas.microsoft.com/office/powerpoint/2010/main" val="3376304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Group 36">
            <a:extLst>
              <a:ext uri="{FF2B5EF4-FFF2-40B4-BE49-F238E27FC236}">
                <a16:creationId xmlns:a16="http://schemas.microsoft.com/office/drawing/2014/main" id="{03EBB006-7980-ED45-9E9B-C0538B5982BE}"/>
              </a:ext>
            </a:extLst>
          </p:cNvPr>
          <p:cNvGrpSpPr>
            <a:grpSpLocks/>
          </p:cNvGrpSpPr>
          <p:nvPr/>
        </p:nvGrpSpPr>
        <p:grpSpPr bwMode="auto">
          <a:xfrm>
            <a:off x="-339229" y="0"/>
            <a:ext cx="10224592" cy="6853238"/>
            <a:chOff x="-417513" y="0"/>
            <a:chExt cx="12584114" cy="6853238"/>
          </a:xfrm>
        </p:grpSpPr>
        <p:sp>
          <p:nvSpPr>
            <p:cNvPr id="6" name="Freeform 5">
              <a:extLst>
                <a:ext uri="{FF2B5EF4-FFF2-40B4-BE49-F238E27FC236}">
                  <a16:creationId xmlns:a16="http://schemas.microsoft.com/office/drawing/2014/main" id="{441AC106-B9E4-9A44-9EBC-C4252E09049D}"/>
                </a:ext>
              </a:extLst>
            </p:cNvPr>
            <p:cNvSpPr>
              <a:spLocks/>
            </p:cNvSpPr>
            <p:nvPr/>
          </p:nvSpPr>
          <p:spPr bwMode="auto">
            <a:xfrm>
              <a:off x="1306513" y="0"/>
              <a:ext cx="3862388" cy="6843713"/>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6">
              <a:extLst>
                <a:ext uri="{FF2B5EF4-FFF2-40B4-BE49-F238E27FC236}">
                  <a16:creationId xmlns:a16="http://schemas.microsoft.com/office/drawing/2014/main" id="{837780E2-1BCC-544F-8D8F-F91332A46AF7}"/>
                </a:ext>
              </a:extLst>
            </p:cNvPr>
            <p:cNvSpPr>
              <a:spLocks/>
            </p:cNvSpPr>
            <p:nvPr/>
          </p:nvSpPr>
          <p:spPr bwMode="auto">
            <a:xfrm>
              <a:off x="10626725" y="9525"/>
              <a:ext cx="1539875" cy="555625"/>
            </a:xfrm>
            <a:custGeom>
              <a:avLst/>
              <a:gdLst>
                <a:gd name="T0" fmla="*/ 2147483646 w 324"/>
                <a:gd name="T1" fmla="*/ 2147483646 h 117"/>
                <a:gd name="T2" fmla="*/ 0 w 324"/>
                <a:gd name="T3" fmla="*/ 0 h 117"/>
                <a:gd name="T4" fmla="*/ 0 60000 65536"/>
                <a:gd name="T5" fmla="*/ 0 60000 65536"/>
              </a:gdLst>
              <a:ahLst/>
              <a:cxnLst>
                <a:cxn ang="T4">
                  <a:pos x="T0" y="T1"/>
                </a:cxn>
                <a:cxn ang="T5">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7">
              <a:extLst>
                <a:ext uri="{FF2B5EF4-FFF2-40B4-BE49-F238E27FC236}">
                  <a16:creationId xmlns:a16="http://schemas.microsoft.com/office/drawing/2014/main" id="{788CABFC-8F17-F74C-93FF-36D68CEA7E3A}"/>
                </a:ext>
              </a:extLst>
            </p:cNvPr>
            <p:cNvSpPr>
              <a:spLocks/>
            </p:cNvSpPr>
            <p:nvPr/>
          </p:nvSpPr>
          <p:spPr bwMode="auto">
            <a:xfrm>
              <a:off x="10247313" y="5013325"/>
              <a:ext cx="1919288" cy="1830388"/>
            </a:xfrm>
            <a:custGeom>
              <a:avLst/>
              <a:gdLst>
                <a:gd name="T0" fmla="*/ 0 w 404"/>
                <a:gd name="T1" fmla="*/ 2147483646 h 385"/>
                <a:gd name="T2" fmla="*/ 2147483646 w 404"/>
                <a:gd name="T3" fmla="*/ 0 h 385"/>
                <a:gd name="T4" fmla="*/ 0 60000 65536"/>
                <a:gd name="T5" fmla="*/ 0 60000 65536"/>
              </a:gdLst>
              <a:ahLst/>
              <a:cxnLst>
                <a:cxn ang="T4">
                  <a:pos x="T0" y="T1"/>
                </a:cxn>
                <a:cxn ang="T5">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8">
              <a:extLst>
                <a:ext uri="{FF2B5EF4-FFF2-40B4-BE49-F238E27FC236}">
                  <a16:creationId xmlns:a16="http://schemas.microsoft.com/office/drawing/2014/main" id="{DC83638F-998B-D043-9F63-77C7D1C5B973}"/>
                </a:ext>
              </a:extLst>
            </p:cNvPr>
            <p:cNvSpPr>
              <a:spLocks/>
            </p:cNvSpPr>
            <p:nvPr/>
          </p:nvSpPr>
          <p:spPr bwMode="auto">
            <a:xfrm>
              <a:off x="1120775" y="0"/>
              <a:ext cx="3676650" cy="6843713"/>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9">
              <a:extLst>
                <a:ext uri="{FF2B5EF4-FFF2-40B4-BE49-F238E27FC236}">
                  <a16:creationId xmlns:a16="http://schemas.microsoft.com/office/drawing/2014/main" id="{31D35DD2-2D78-5845-BC27-DBDF5336D8D3}"/>
                </a:ext>
              </a:extLst>
            </p:cNvPr>
            <p:cNvSpPr>
              <a:spLocks/>
            </p:cNvSpPr>
            <p:nvPr/>
          </p:nvSpPr>
          <p:spPr bwMode="auto">
            <a:xfrm>
              <a:off x="11202988" y="9525"/>
              <a:ext cx="963613" cy="366713"/>
            </a:xfrm>
            <a:custGeom>
              <a:avLst/>
              <a:gdLst>
                <a:gd name="T0" fmla="*/ 2147483646 w 203"/>
                <a:gd name="T1" fmla="*/ 2147483646 h 77"/>
                <a:gd name="T2" fmla="*/ 0 w 203"/>
                <a:gd name="T3" fmla="*/ 0 h 77"/>
                <a:gd name="T4" fmla="*/ 0 60000 65536"/>
                <a:gd name="T5" fmla="*/ 0 60000 65536"/>
              </a:gdLst>
              <a:ahLst/>
              <a:cxnLst>
                <a:cxn ang="T4">
                  <a:pos x="T0" y="T1"/>
                </a:cxn>
                <a:cxn ang="T5">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0">
              <a:extLst>
                <a:ext uri="{FF2B5EF4-FFF2-40B4-BE49-F238E27FC236}">
                  <a16:creationId xmlns:a16="http://schemas.microsoft.com/office/drawing/2014/main" id="{1BE84E14-B97C-0C4A-B525-E4B55A352307}"/>
                </a:ext>
              </a:extLst>
            </p:cNvPr>
            <p:cNvSpPr>
              <a:spLocks/>
            </p:cNvSpPr>
            <p:nvPr/>
          </p:nvSpPr>
          <p:spPr bwMode="auto">
            <a:xfrm>
              <a:off x="10494963" y="5275263"/>
              <a:ext cx="1666875" cy="1577975"/>
            </a:xfrm>
            <a:custGeom>
              <a:avLst/>
              <a:gdLst>
                <a:gd name="T0" fmla="*/ 0 w 351"/>
                <a:gd name="T1" fmla="*/ 2147483646 h 332"/>
                <a:gd name="T2" fmla="*/ 2147483646 w 351"/>
                <a:gd name="T3" fmla="*/ 0 h 332"/>
                <a:gd name="T4" fmla="*/ 0 60000 65536"/>
                <a:gd name="T5" fmla="*/ 0 60000 65536"/>
              </a:gdLst>
              <a:ahLst/>
              <a:cxnLst>
                <a:cxn ang="T4">
                  <a:pos x="T0" y="T1"/>
                </a:cxn>
                <a:cxn ang="T5">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1">
              <a:extLst>
                <a:ext uri="{FF2B5EF4-FFF2-40B4-BE49-F238E27FC236}">
                  <a16:creationId xmlns:a16="http://schemas.microsoft.com/office/drawing/2014/main" id="{82554D1B-FDF9-3146-B439-403DE7B116E8}"/>
                </a:ext>
              </a:extLst>
            </p:cNvPr>
            <p:cNvSpPr>
              <a:spLocks/>
            </p:cNvSpPr>
            <p:nvPr/>
          </p:nvSpPr>
          <p:spPr bwMode="auto">
            <a:xfrm>
              <a:off x="1001713" y="0"/>
              <a:ext cx="3621088" cy="6843713"/>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2">
              <a:extLst>
                <a:ext uri="{FF2B5EF4-FFF2-40B4-BE49-F238E27FC236}">
                  <a16:creationId xmlns:a16="http://schemas.microsoft.com/office/drawing/2014/main" id="{4DBFE7A5-D735-914C-9BB5-96E8F698DE33}"/>
                </a:ext>
              </a:extLst>
            </p:cNvPr>
            <p:cNvSpPr>
              <a:spLocks/>
            </p:cNvSpPr>
            <p:nvPr/>
          </p:nvSpPr>
          <p:spPr bwMode="auto">
            <a:xfrm>
              <a:off x="11501438" y="9525"/>
              <a:ext cx="665163" cy="257175"/>
            </a:xfrm>
            <a:custGeom>
              <a:avLst/>
              <a:gdLst>
                <a:gd name="T0" fmla="*/ 2147483646 w 140"/>
                <a:gd name="T1" fmla="*/ 2147483646 h 54"/>
                <a:gd name="T2" fmla="*/ 0 w 140"/>
                <a:gd name="T3" fmla="*/ 0 h 54"/>
                <a:gd name="T4" fmla="*/ 0 60000 65536"/>
                <a:gd name="T5" fmla="*/ 0 60000 65536"/>
              </a:gdLst>
              <a:ahLst/>
              <a:cxnLst>
                <a:cxn ang="T4">
                  <a:pos x="T0" y="T1"/>
                </a:cxn>
                <a:cxn ang="T5">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3">
              <a:extLst>
                <a:ext uri="{FF2B5EF4-FFF2-40B4-BE49-F238E27FC236}">
                  <a16:creationId xmlns:a16="http://schemas.microsoft.com/office/drawing/2014/main" id="{0EA14CEF-B000-B74C-A99B-BB90EB1CD11D}"/>
                </a:ext>
              </a:extLst>
            </p:cNvPr>
            <p:cNvSpPr>
              <a:spLocks/>
            </p:cNvSpPr>
            <p:nvPr/>
          </p:nvSpPr>
          <p:spPr bwMode="auto">
            <a:xfrm>
              <a:off x="10641013" y="5408613"/>
              <a:ext cx="1525588" cy="1435100"/>
            </a:xfrm>
            <a:custGeom>
              <a:avLst/>
              <a:gdLst>
                <a:gd name="T0" fmla="*/ 0 w 321"/>
                <a:gd name="T1" fmla="*/ 2147483646 h 302"/>
                <a:gd name="T2" fmla="*/ 2147483646 w 321"/>
                <a:gd name="T3" fmla="*/ 0 h 302"/>
                <a:gd name="T4" fmla="*/ 0 60000 65536"/>
                <a:gd name="T5" fmla="*/ 0 60000 65536"/>
              </a:gdLst>
              <a:ahLst/>
              <a:cxnLst>
                <a:cxn ang="T4">
                  <a:pos x="T0" y="T1"/>
                </a:cxn>
                <a:cxn ang="T5">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4">
              <a:extLst>
                <a:ext uri="{FF2B5EF4-FFF2-40B4-BE49-F238E27FC236}">
                  <a16:creationId xmlns:a16="http://schemas.microsoft.com/office/drawing/2014/main" id="{FACAE1D0-4AE1-AD47-8250-1F8DFFED096D}"/>
                </a:ext>
              </a:extLst>
            </p:cNvPr>
            <p:cNvSpPr>
              <a:spLocks/>
            </p:cNvSpPr>
            <p:nvPr/>
          </p:nvSpPr>
          <p:spPr bwMode="auto">
            <a:xfrm>
              <a:off x="1001713" y="0"/>
              <a:ext cx="3244850" cy="6843713"/>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5">
              <a:extLst>
                <a:ext uri="{FF2B5EF4-FFF2-40B4-BE49-F238E27FC236}">
                  <a16:creationId xmlns:a16="http://schemas.microsoft.com/office/drawing/2014/main" id="{B20A9E6A-16BC-054D-9136-AC919A2F59B2}"/>
                </a:ext>
              </a:extLst>
            </p:cNvPr>
            <p:cNvSpPr>
              <a:spLocks/>
            </p:cNvSpPr>
            <p:nvPr/>
          </p:nvSpPr>
          <p:spPr bwMode="auto">
            <a:xfrm>
              <a:off x="10802938" y="5518150"/>
              <a:ext cx="1363663" cy="1325563"/>
            </a:xfrm>
            <a:custGeom>
              <a:avLst/>
              <a:gdLst>
                <a:gd name="T0" fmla="*/ 0 w 287"/>
                <a:gd name="T1" fmla="*/ 2147483646 h 279"/>
                <a:gd name="T2" fmla="*/ 2147483646 w 287"/>
                <a:gd name="T3" fmla="*/ 0 h 279"/>
                <a:gd name="T4" fmla="*/ 0 60000 65536"/>
                <a:gd name="T5" fmla="*/ 0 60000 65536"/>
              </a:gdLst>
              <a:ahLst/>
              <a:cxnLst>
                <a:cxn ang="T4">
                  <a:pos x="T0" y="T1"/>
                </a:cxn>
                <a:cxn ang="T5">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6">
              <a:extLst>
                <a:ext uri="{FF2B5EF4-FFF2-40B4-BE49-F238E27FC236}">
                  <a16:creationId xmlns:a16="http://schemas.microsoft.com/office/drawing/2014/main" id="{6D8A1910-A0C4-C448-B75E-54D86BAD0AF5}"/>
                </a:ext>
              </a:extLst>
            </p:cNvPr>
            <p:cNvSpPr>
              <a:spLocks/>
            </p:cNvSpPr>
            <p:nvPr/>
          </p:nvSpPr>
          <p:spPr bwMode="auto">
            <a:xfrm>
              <a:off x="889000" y="0"/>
              <a:ext cx="3230563" cy="6843713"/>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7">
              <a:extLst>
                <a:ext uri="{FF2B5EF4-FFF2-40B4-BE49-F238E27FC236}">
                  <a16:creationId xmlns:a16="http://schemas.microsoft.com/office/drawing/2014/main" id="{99AD73B0-EF30-8640-BB96-A89BA4740F27}"/>
                </a:ext>
              </a:extLst>
            </p:cNvPr>
            <p:cNvSpPr>
              <a:spLocks/>
            </p:cNvSpPr>
            <p:nvPr/>
          </p:nvSpPr>
          <p:spPr bwMode="auto">
            <a:xfrm>
              <a:off x="10979150" y="5694363"/>
              <a:ext cx="1187450" cy="1149350"/>
            </a:xfrm>
            <a:custGeom>
              <a:avLst/>
              <a:gdLst>
                <a:gd name="T0" fmla="*/ 0 w 250"/>
                <a:gd name="T1" fmla="*/ 2147483646 h 242"/>
                <a:gd name="T2" fmla="*/ 2147483646 w 250"/>
                <a:gd name="T3" fmla="*/ 0 h 242"/>
                <a:gd name="T4" fmla="*/ 0 60000 65536"/>
                <a:gd name="T5" fmla="*/ 0 60000 65536"/>
              </a:gdLst>
              <a:ahLst/>
              <a:cxnLst>
                <a:cxn ang="T4">
                  <a:pos x="T0" y="T1"/>
                </a:cxn>
                <a:cxn ang="T5">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8">
              <a:extLst>
                <a:ext uri="{FF2B5EF4-FFF2-40B4-BE49-F238E27FC236}">
                  <a16:creationId xmlns:a16="http://schemas.microsoft.com/office/drawing/2014/main" id="{966AFB8D-B447-3A4F-831E-7A8F2F21144C}"/>
                </a:ext>
              </a:extLst>
            </p:cNvPr>
            <p:cNvSpPr>
              <a:spLocks/>
            </p:cNvSpPr>
            <p:nvPr/>
          </p:nvSpPr>
          <p:spPr bwMode="auto">
            <a:xfrm>
              <a:off x="484188" y="0"/>
              <a:ext cx="3421063" cy="6843713"/>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19">
              <a:extLst>
                <a:ext uri="{FF2B5EF4-FFF2-40B4-BE49-F238E27FC236}">
                  <a16:creationId xmlns:a16="http://schemas.microsoft.com/office/drawing/2014/main" id="{54E4B1F2-F1F0-0341-BDE6-003EE02D4722}"/>
                </a:ext>
              </a:extLst>
            </p:cNvPr>
            <p:cNvSpPr>
              <a:spLocks/>
            </p:cNvSpPr>
            <p:nvPr/>
          </p:nvSpPr>
          <p:spPr bwMode="auto">
            <a:xfrm>
              <a:off x="11287125" y="6049963"/>
              <a:ext cx="879475" cy="793750"/>
            </a:xfrm>
            <a:custGeom>
              <a:avLst/>
              <a:gdLst>
                <a:gd name="T0" fmla="*/ 0 w 185"/>
                <a:gd name="T1" fmla="*/ 2147483646 h 167"/>
                <a:gd name="T2" fmla="*/ 2147483646 w 185"/>
                <a:gd name="T3" fmla="*/ 0 h 167"/>
                <a:gd name="T4" fmla="*/ 0 60000 65536"/>
                <a:gd name="T5" fmla="*/ 0 60000 65536"/>
              </a:gdLst>
              <a:ahLst/>
              <a:cxnLst>
                <a:cxn ang="T4">
                  <a:pos x="T0" y="T1"/>
                </a:cxn>
                <a:cxn ang="T5">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0">
              <a:extLst>
                <a:ext uri="{FF2B5EF4-FFF2-40B4-BE49-F238E27FC236}">
                  <a16:creationId xmlns:a16="http://schemas.microsoft.com/office/drawing/2014/main" id="{5A8C7D11-17BF-9F4E-A78C-58A0149C0984}"/>
                </a:ext>
              </a:extLst>
            </p:cNvPr>
            <p:cNvSpPr>
              <a:spLocks/>
            </p:cNvSpPr>
            <p:nvPr/>
          </p:nvSpPr>
          <p:spPr bwMode="auto">
            <a:xfrm>
              <a:off x="598488" y="0"/>
              <a:ext cx="2717800" cy="6843713"/>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1">
              <a:extLst>
                <a:ext uri="{FF2B5EF4-FFF2-40B4-BE49-F238E27FC236}">
                  <a16:creationId xmlns:a16="http://schemas.microsoft.com/office/drawing/2014/main" id="{E385B3E2-5DB9-4642-A22A-0CC5F2939D50}"/>
                </a:ext>
              </a:extLst>
            </p:cNvPr>
            <p:cNvSpPr>
              <a:spLocks/>
            </p:cNvSpPr>
            <p:nvPr/>
          </p:nvSpPr>
          <p:spPr bwMode="auto">
            <a:xfrm>
              <a:off x="261938" y="0"/>
              <a:ext cx="2944813" cy="6843713"/>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2">
              <a:extLst>
                <a:ext uri="{FF2B5EF4-FFF2-40B4-BE49-F238E27FC236}">
                  <a16:creationId xmlns:a16="http://schemas.microsoft.com/office/drawing/2014/main" id="{176E6B66-63AB-D746-962B-DEF90EE7427C}"/>
                </a:ext>
              </a:extLst>
            </p:cNvPr>
            <p:cNvSpPr>
              <a:spLocks/>
            </p:cNvSpPr>
            <p:nvPr/>
          </p:nvSpPr>
          <p:spPr bwMode="auto">
            <a:xfrm>
              <a:off x="-417513" y="0"/>
              <a:ext cx="2403475" cy="6843713"/>
            </a:xfrm>
            <a:custGeom>
              <a:avLst/>
              <a:gdLst>
                <a:gd name="T0" fmla="*/ 2147483646 w 506"/>
                <a:gd name="T1" fmla="*/ 0 h 1440"/>
                <a:gd name="T2" fmla="*/ 2147483646 w 506"/>
                <a:gd name="T3" fmla="*/ 2147483646 h 1440"/>
                <a:gd name="T4" fmla="*/ 0 60000 65536"/>
                <a:gd name="T5" fmla="*/ 0 60000 65536"/>
              </a:gdLst>
              <a:ahLst/>
              <a:cxnLst>
                <a:cxn ang="T4">
                  <a:pos x="T0" y="T1"/>
                </a:cxn>
                <a:cxn ang="T5">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3">
              <a:extLst>
                <a:ext uri="{FF2B5EF4-FFF2-40B4-BE49-F238E27FC236}">
                  <a16:creationId xmlns:a16="http://schemas.microsoft.com/office/drawing/2014/main" id="{ECDC1D3F-38FD-C344-974D-886E2D2AAF43}"/>
                </a:ext>
              </a:extLst>
            </p:cNvPr>
            <p:cNvSpPr>
              <a:spLocks/>
            </p:cNvSpPr>
            <p:nvPr/>
          </p:nvSpPr>
          <p:spPr bwMode="auto">
            <a:xfrm>
              <a:off x="14288" y="9525"/>
              <a:ext cx="1771650" cy="3198813"/>
            </a:xfrm>
            <a:custGeom>
              <a:avLst/>
              <a:gdLst>
                <a:gd name="T0" fmla="*/ 2147483646 w 373"/>
                <a:gd name="T1" fmla="*/ 0 h 673"/>
                <a:gd name="T2" fmla="*/ 0 w 373"/>
                <a:gd name="T3" fmla="*/ 2147483646 h 673"/>
                <a:gd name="T4" fmla="*/ 0 60000 65536"/>
                <a:gd name="T5" fmla="*/ 0 60000 65536"/>
              </a:gdLst>
              <a:ahLst/>
              <a:cxnLst>
                <a:cxn ang="T4">
                  <a:pos x="T0" y="T1"/>
                </a:cxn>
                <a:cxn ang="T5">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5" name="Freeform 24">
              <a:extLst>
                <a:ext uri="{FF2B5EF4-FFF2-40B4-BE49-F238E27FC236}">
                  <a16:creationId xmlns:a16="http://schemas.microsoft.com/office/drawing/2014/main" id="{6376440A-419E-FC47-990A-A89878E56535}"/>
                </a:ext>
              </a:extLst>
            </p:cNvPr>
            <p:cNvSpPr>
              <a:spLocks/>
            </p:cNvSpPr>
            <p:nvPr/>
          </p:nvSpPr>
          <p:spPr bwMode="auto">
            <a:xfrm>
              <a:off x="4763" y="6016625"/>
              <a:ext cx="214313" cy="827088"/>
            </a:xfrm>
            <a:custGeom>
              <a:avLst/>
              <a:gdLst>
                <a:gd name="T0" fmla="*/ 0 w 45"/>
                <a:gd name="T1" fmla="*/ 0 h 174"/>
                <a:gd name="T2" fmla="*/ 2147483646 w 45"/>
                <a:gd name="T3" fmla="*/ 2147483646 h 174"/>
                <a:gd name="T4" fmla="*/ 0 60000 65536"/>
                <a:gd name="T5" fmla="*/ 0 60000 65536"/>
              </a:gdLst>
              <a:ahLst/>
              <a:cxnLst>
                <a:cxn ang="T4">
                  <a:pos x="T0" y="T1"/>
                </a:cxn>
                <a:cxn ang="T5">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6" name="Freeform 25">
              <a:extLst>
                <a:ext uri="{FF2B5EF4-FFF2-40B4-BE49-F238E27FC236}">
                  <a16:creationId xmlns:a16="http://schemas.microsoft.com/office/drawing/2014/main" id="{F1561936-EB0C-FA40-A9DA-3215654CBADA}"/>
                </a:ext>
              </a:extLst>
            </p:cNvPr>
            <p:cNvSpPr>
              <a:spLocks/>
            </p:cNvSpPr>
            <p:nvPr/>
          </p:nvSpPr>
          <p:spPr bwMode="auto">
            <a:xfrm>
              <a:off x="14288" y="0"/>
              <a:ext cx="1562100" cy="2228850"/>
            </a:xfrm>
            <a:custGeom>
              <a:avLst/>
              <a:gdLst>
                <a:gd name="T0" fmla="*/ 2147483646 w 329"/>
                <a:gd name="T1" fmla="*/ 0 h 469"/>
                <a:gd name="T2" fmla="*/ 0 w 329"/>
                <a:gd name="T3" fmla="*/ 2147483646 h 469"/>
                <a:gd name="T4" fmla="*/ 0 60000 65536"/>
                <a:gd name="T5" fmla="*/ 0 60000 65536"/>
              </a:gdLst>
              <a:ahLst/>
              <a:cxnLst>
                <a:cxn ang="T4">
                  <a:pos x="T0" y="T1"/>
                </a:cxn>
                <a:cxn ang="T5">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7" name="Group 58">
            <a:extLst>
              <a:ext uri="{FF2B5EF4-FFF2-40B4-BE49-F238E27FC236}">
                <a16:creationId xmlns:a16="http://schemas.microsoft.com/office/drawing/2014/main" id="{882AAF0B-6769-E24C-9F45-257E73F3BB76}"/>
              </a:ext>
            </a:extLst>
          </p:cNvPr>
          <p:cNvGrpSpPr>
            <a:grpSpLocks/>
          </p:cNvGrpSpPr>
          <p:nvPr/>
        </p:nvGrpSpPr>
        <p:grpSpPr bwMode="auto">
          <a:xfrm>
            <a:off x="650082" y="1700213"/>
            <a:ext cx="2985989" cy="3470275"/>
            <a:chOff x="697883" y="1816768"/>
            <a:chExt cx="3674476" cy="3470421"/>
          </a:xfrm>
        </p:grpSpPr>
        <p:sp>
          <p:nvSpPr>
            <p:cNvPr id="28" name="Rectangle 59">
              <a:extLst>
                <a:ext uri="{FF2B5EF4-FFF2-40B4-BE49-F238E27FC236}">
                  <a16:creationId xmlns:a16="http://schemas.microsoft.com/office/drawing/2014/main" id="{2647D202-CCE0-7446-875E-A6B41840AA11}"/>
                </a:ext>
              </a:extLst>
            </p:cNvPr>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a:extLst>
                <a:ext uri="{FF2B5EF4-FFF2-40B4-BE49-F238E27FC236}">
                  <a16:creationId xmlns:a16="http://schemas.microsoft.com/office/drawing/2014/main" id="{9DEA6440-61DE-5549-9B39-252F871F4771}"/>
                </a:ext>
              </a:extLst>
            </p:cNvPr>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61">
              <a:extLst>
                <a:ext uri="{FF2B5EF4-FFF2-40B4-BE49-F238E27FC236}">
                  <a16:creationId xmlns:a16="http://schemas.microsoft.com/office/drawing/2014/main" id="{0DA9A021-F6D3-8946-8666-B38385468A4B}"/>
                </a:ext>
              </a:extLst>
            </p:cNvPr>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2312" y="2339670"/>
            <a:ext cx="2844423" cy="2470065"/>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4160714" y="803188"/>
            <a:ext cx="5094043" cy="23826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58738" y="3672162"/>
            <a:ext cx="5096018" cy="238358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1" name="Date Placeholder 4">
            <a:extLst>
              <a:ext uri="{FF2B5EF4-FFF2-40B4-BE49-F238E27FC236}">
                <a16:creationId xmlns:a16="http://schemas.microsoft.com/office/drawing/2014/main" id="{A0940F3A-19A7-CB49-BF28-42325E0C1386}"/>
              </a:ext>
            </a:extLst>
          </p:cNvPr>
          <p:cNvSpPr>
            <a:spLocks noGrp="1"/>
          </p:cNvSpPr>
          <p:nvPr>
            <p:ph type="dt" sz="half" idx="10"/>
          </p:nvPr>
        </p:nvSpPr>
        <p:spPr/>
        <p:txBody>
          <a:bodyPr/>
          <a:lstStyle>
            <a:lvl1pPr>
              <a:defRPr/>
            </a:lvl1pPr>
          </a:lstStyle>
          <a:p>
            <a:pPr>
              <a:defRPr/>
            </a:pPr>
            <a:endParaRPr lang="en-US" altLang="ja-JP"/>
          </a:p>
        </p:txBody>
      </p:sp>
      <p:sp>
        <p:nvSpPr>
          <p:cNvPr id="32" name="Footer Placeholder 5">
            <a:extLst>
              <a:ext uri="{FF2B5EF4-FFF2-40B4-BE49-F238E27FC236}">
                <a16:creationId xmlns:a16="http://schemas.microsoft.com/office/drawing/2014/main" id="{041BA0EA-FC96-BF4B-91D9-64FDF0DCA1F0}"/>
              </a:ext>
            </a:extLst>
          </p:cNvPr>
          <p:cNvSpPr>
            <a:spLocks noGrp="1"/>
          </p:cNvSpPr>
          <p:nvPr>
            <p:ph type="ftr" sz="quarter" idx="11"/>
          </p:nvPr>
        </p:nvSpPr>
        <p:spPr/>
        <p:txBody>
          <a:bodyPr/>
          <a:lstStyle>
            <a:lvl1pPr>
              <a:defRPr/>
            </a:lvl1pPr>
          </a:lstStyle>
          <a:p>
            <a:pPr>
              <a:defRPr/>
            </a:pPr>
            <a:endParaRPr lang="en-US" altLang="ja-JP"/>
          </a:p>
        </p:txBody>
      </p:sp>
      <p:sp>
        <p:nvSpPr>
          <p:cNvPr id="33" name="Slide Number Placeholder 6">
            <a:extLst>
              <a:ext uri="{FF2B5EF4-FFF2-40B4-BE49-F238E27FC236}">
                <a16:creationId xmlns:a16="http://schemas.microsoft.com/office/drawing/2014/main" id="{0EFF6805-D837-8C40-9F8E-D6D7F77FC07B}"/>
              </a:ext>
            </a:extLst>
          </p:cNvPr>
          <p:cNvSpPr>
            <a:spLocks noGrp="1"/>
          </p:cNvSpPr>
          <p:nvPr>
            <p:ph type="sldNum" sz="quarter" idx="12"/>
          </p:nvPr>
        </p:nvSpPr>
        <p:spPr/>
        <p:txBody>
          <a:bodyPr/>
          <a:lstStyle>
            <a:lvl1pPr>
              <a:defRPr/>
            </a:lvl1pPr>
          </a:lstStyle>
          <a:p>
            <a:pPr>
              <a:defRPr/>
            </a:pPr>
            <a:fld id="{1945C2AA-D5E6-5748-9488-A9AA44C978CD}" type="slidenum">
              <a:rPr lang="ja-JP" altLang="en-US"/>
              <a:pPr>
                <a:defRPr/>
              </a:pPr>
              <a:t>‹#›</a:t>
            </a:fld>
            <a:endParaRPr lang="en-US" altLang="ja-JP"/>
          </a:p>
        </p:txBody>
      </p:sp>
    </p:spTree>
    <p:extLst>
      <p:ext uri="{BB962C8B-B14F-4D97-AF65-F5344CB8AC3E}">
        <p14:creationId xmlns:p14="http://schemas.microsoft.com/office/powerpoint/2010/main" val="417702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2921691-3B4B-674B-9F5A-A8383EA9D095}"/>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8" name="Rectangle 5">
            <a:extLst>
              <a:ext uri="{FF2B5EF4-FFF2-40B4-BE49-F238E27FC236}">
                <a16:creationId xmlns:a16="http://schemas.microsoft.com/office/drawing/2014/main" id="{408FB439-97F0-D045-8C84-73D3F8745FE7}"/>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9" name="Rectangle 6">
            <a:extLst>
              <a:ext uri="{FF2B5EF4-FFF2-40B4-BE49-F238E27FC236}">
                <a16:creationId xmlns:a16="http://schemas.microsoft.com/office/drawing/2014/main" id="{AA4A5CA3-232A-5D44-AEE8-3C5E7D29EC66}"/>
              </a:ext>
            </a:extLst>
          </p:cNvPr>
          <p:cNvSpPr>
            <a:spLocks noGrp="1" noChangeArrowheads="1"/>
          </p:cNvSpPr>
          <p:nvPr>
            <p:ph type="sldNum" sz="quarter" idx="12"/>
          </p:nvPr>
        </p:nvSpPr>
        <p:spPr/>
        <p:txBody>
          <a:bodyPr/>
          <a:lstStyle>
            <a:lvl1pPr defTabSz="449263">
              <a:defRPr/>
            </a:lvl1pPr>
          </a:lstStyle>
          <a:p>
            <a:pPr>
              <a:defRPr/>
            </a:pPr>
            <a:fld id="{BFBF3C33-6F06-0647-A258-ABAAAECCF766}" type="slidenum">
              <a:rPr lang="en-US" altLang="ja-JP"/>
              <a:pPr>
                <a:defRPr/>
              </a:pPr>
              <a:t>‹#›</a:t>
            </a:fld>
            <a:endParaRPr lang="en-US" altLang="ja-JP"/>
          </a:p>
        </p:txBody>
      </p:sp>
    </p:spTree>
    <p:extLst>
      <p:ext uri="{BB962C8B-B14F-4D97-AF65-F5344CB8AC3E}">
        <p14:creationId xmlns:p14="http://schemas.microsoft.com/office/powerpoint/2010/main" val="2715665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7" name="Group 38">
            <a:extLst>
              <a:ext uri="{FF2B5EF4-FFF2-40B4-BE49-F238E27FC236}">
                <a16:creationId xmlns:a16="http://schemas.microsoft.com/office/drawing/2014/main" id="{A6403DF4-DE75-2547-99F0-1B708D874297}"/>
              </a:ext>
            </a:extLst>
          </p:cNvPr>
          <p:cNvGrpSpPr>
            <a:grpSpLocks/>
          </p:cNvGrpSpPr>
          <p:nvPr/>
        </p:nvGrpSpPr>
        <p:grpSpPr bwMode="auto">
          <a:xfrm>
            <a:off x="-339229" y="0"/>
            <a:ext cx="10224592" cy="6853238"/>
            <a:chOff x="-417513" y="0"/>
            <a:chExt cx="12584114" cy="6853238"/>
          </a:xfrm>
        </p:grpSpPr>
        <p:sp>
          <p:nvSpPr>
            <p:cNvPr id="8" name="Freeform 5">
              <a:extLst>
                <a:ext uri="{FF2B5EF4-FFF2-40B4-BE49-F238E27FC236}">
                  <a16:creationId xmlns:a16="http://schemas.microsoft.com/office/drawing/2014/main" id="{EF7F81DB-95B1-8A47-BED5-1821CB63AD19}"/>
                </a:ext>
              </a:extLst>
            </p:cNvPr>
            <p:cNvSpPr>
              <a:spLocks/>
            </p:cNvSpPr>
            <p:nvPr/>
          </p:nvSpPr>
          <p:spPr bwMode="auto">
            <a:xfrm>
              <a:off x="1306513" y="0"/>
              <a:ext cx="3862388" cy="6843713"/>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6">
              <a:extLst>
                <a:ext uri="{FF2B5EF4-FFF2-40B4-BE49-F238E27FC236}">
                  <a16:creationId xmlns:a16="http://schemas.microsoft.com/office/drawing/2014/main" id="{ADE6C387-6261-5149-A372-59DA0B9F59EF}"/>
                </a:ext>
              </a:extLst>
            </p:cNvPr>
            <p:cNvSpPr>
              <a:spLocks/>
            </p:cNvSpPr>
            <p:nvPr/>
          </p:nvSpPr>
          <p:spPr bwMode="auto">
            <a:xfrm>
              <a:off x="10626725" y="9525"/>
              <a:ext cx="1539875" cy="555625"/>
            </a:xfrm>
            <a:custGeom>
              <a:avLst/>
              <a:gdLst>
                <a:gd name="T0" fmla="*/ 2147483646 w 324"/>
                <a:gd name="T1" fmla="*/ 2147483646 h 117"/>
                <a:gd name="T2" fmla="*/ 0 w 324"/>
                <a:gd name="T3" fmla="*/ 0 h 117"/>
                <a:gd name="T4" fmla="*/ 0 60000 65536"/>
                <a:gd name="T5" fmla="*/ 0 60000 65536"/>
              </a:gdLst>
              <a:ahLst/>
              <a:cxnLst>
                <a:cxn ang="T4">
                  <a:pos x="T0" y="T1"/>
                </a:cxn>
                <a:cxn ang="T5">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7">
              <a:extLst>
                <a:ext uri="{FF2B5EF4-FFF2-40B4-BE49-F238E27FC236}">
                  <a16:creationId xmlns:a16="http://schemas.microsoft.com/office/drawing/2014/main" id="{9F30CA7D-F829-5C47-8FC2-CB62B491D643}"/>
                </a:ext>
              </a:extLst>
            </p:cNvPr>
            <p:cNvSpPr>
              <a:spLocks/>
            </p:cNvSpPr>
            <p:nvPr/>
          </p:nvSpPr>
          <p:spPr bwMode="auto">
            <a:xfrm>
              <a:off x="10247313" y="5013325"/>
              <a:ext cx="1919288" cy="1830388"/>
            </a:xfrm>
            <a:custGeom>
              <a:avLst/>
              <a:gdLst>
                <a:gd name="T0" fmla="*/ 0 w 404"/>
                <a:gd name="T1" fmla="*/ 2147483646 h 385"/>
                <a:gd name="T2" fmla="*/ 2147483646 w 404"/>
                <a:gd name="T3" fmla="*/ 0 h 385"/>
                <a:gd name="T4" fmla="*/ 0 60000 65536"/>
                <a:gd name="T5" fmla="*/ 0 60000 65536"/>
              </a:gdLst>
              <a:ahLst/>
              <a:cxnLst>
                <a:cxn ang="T4">
                  <a:pos x="T0" y="T1"/>
                </a:cxn>
                <a:cxn ang="T5">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8">
              <a:extLst>
                <a:ext uri="{FF2B5EF4-FFF2-40B4-BE49-F238E27FC236}">
                  <a16:creationId xmlns:a16="http://schemas.microsoft.com/office/drawing/2014/main" id="{9B70CA68-364F-2B45-BF83-7A916F509344}"/>
                </a:ext>
              </a:extLst>
            </p:cNvPr>
            <p:cNvSpPr>
              <a:spLocks/>
            </p:cNvSpPr>
            <p:nvPr/>
          </p:nvSpPr>
          <p:spPr bwMode="auto">
            <a:xfrm>
              <a:off x="1120775" y="0"/>
              <a:ext cx="3676650" cy="6843713"/>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9">
              <a:extLst>
                <a:ext uri="{FF2B5EF4-FFF2-40B4-BE49-F238E27FC236}">
                  <a16:creationId xmlns:a16="http://schemas.microsoft.com/office/drawing/2014/main" id="{AF888D80-21ED-FB45-9B7C-FAA4C96E24DD}"/>
                </a:ext>
              </a:extLst>
            </p:cNvPr>
            <p:cNvSpPr>
              <a:spLocks/>
            </p:cNvSpPr>
            <p:nvPr/>
          </p:nvSpPr>
          <p:spPr bwMode="auto">
            <a:xfrm>
              <a:off x="11202988" y="9525"/>
              <a:ext cx="963613" cy="366713"/>
            </a:xfrm>
            <a:custGeom>
              <a:avLst/>
              <a:gdLst>
                <a:gd name="T0" fmla="*/ 2147483646 w 203"/>
                <a:gd name="T1" fmla="*/ 2147483646 h 77"/>
                <a:gd name="T2" fmla="*/ 0 w 203"/>
                <a:gd name="T3" fmla="*/ 0 h 77"/>
                <a:gd name="T4" fmla="*/ 0 60000 65536"/>
                <a:gd name="T5" fmla="*/ 0 60000 65536"/>
              </a:gdLst>
              <a:ahLst/>
              <a:cxnLst>
                <a:cxn ang="T4">
                  <a:pos x="T0" y="T1"/>
                </a:cxn>
                <a:cxn ang="T5">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0">
              <a:extLst>
                <a:ext uri="{FF2B5EF4-FFF2-40B4-BE49-F238E27FC236}">
                  <a16:creationId xmlns:a16="http://schemas.microsoft.com/office/drawing/2014/main" id="{AE58838A-F773-1744-92BE-3110D5CE566D}"/>
                </a:ext>
              </a:extLst>
            </p:cNvPr>
            <p:cNvSpPr>
              <a:spLocks/>
            </p:cNvSpPr>
            <p:nvPr/>
          </p:nvSpPr>
          <p:spPr bwMode="auto">
            <a:xfrm>
              <a:off x="10494963" y="5275263"/>
              <a:ext cx="1666875" cy="1577975"/>
            </a:xfrm>
            <a:custGeom>
              <a:avLst/>
              <a:gdLst>
                <a:gd name="T0" fmla="*/ 0 w 351"/>
                <a:gd name="T1" fmla="*/ 2147483646 h 332"/>
                <a:gd name="T2" fmla="*/ 2147483646 w 351"/>
                <a:gd name="T3" fmla="*/ 0 h 332"/>
                <a:gd name="T4" fmla="*/ 0 60000 65536"/>
                <a:gd name="T5" fmla="*/ 0 60000 65536"/>
              </a:gdLst>
              <a:ahLst/>
              <a:cxnLst>
                <a:cxn ang="T4">
                  <a:pos x="T0" y="T1"/>
                </a:cxn>
                <a:cxn ang="T5">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1">
              <a:extLst>
                <a:ext uri="{FF2B5EF4-FFF2-40B4-BE49-F238E27FC236}">
                  <a16:creationId xmlns:a16="http://schemas.microsoft.com/office/drawing/2014/main" id="{58A54E58-F61C-CA49-9850-C475B340EB3F}"/>
                </a:ext>
              </a:extLst>
            </p:cNvPr>
            <p:cNvSpPr>
              <a:spLocks/>
            </p:cNvSpPr>
            <p:nvPr/>
          </p:nvSpPr>
          <p:spPr bwMode="auto">
            <a:xfrm>
              <a:off x="1001713" y="0"/>
              <a:ext cx="3621088" cy="6843713"/>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2">
              <a:extLst>
                <a:ext uri="{FF2B5EF4-FFF2-40B4-BE49-F238E27FC236}">
                  <a16:creationId xmlns:a16="http://schemas.microsoft.com/office/drawing/2014/main" id="{8BBBFDEF-D2B5-2E4E-844E-270C0A44D4BC}"/>
                </a:ext>
              </a:extLst>
            </p:cNvPr>
            <p:cNvSpPr>
              <a:spLocks/>
            </p:cNvSpPr>
            <p:nvPr/>
          </p:nvSpPr>
          <p:spPr bwMode="auto">
            <a:xfrm>
              <a:off x="11501438" y="9525"/>
              <a:ext cx="665163" cy="257175"/>
            </a:xfrm>
            <a:custGeom>
              <a:avLst/>
              <a:gdLst>
                <a:gd name="T0" fmla="*/ 2147483646 w 140"/>
                <a:gd name="T1" fmla="*/ 2147483646 h 54"/>
                <a:gd name="T2" fmla="*/ 0 w 140"/>
                <a:gd name="T3" fmla="*/ 0 h 54"/>
                <a:gd name="T4" fmla="*/ 0 60000 65536"/>
                <a:gd name="T5" fmla="*/ 0 60000 65536"/>
              </a:gdLst>
              <a:ahLst/>
              <a:cxnLst>
                <a:cxn ang="T4">
                  <a:pos x="T0" y="T1"/>
                </a:cxn>
                <a:cxn ang="T5">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3">
              <a:extLst>
                <a:ext uri="{FF2B5EF4-FFF2-40B4-BE49-F238E27FC236}">
                  <a16:creationId xmlns:a16="http://schemas.microsoft.com/office/drawing/2014/main" id="{51D044FE-52A9-FB47-A953-D83712132B32}"/>
                </a:ext>
              </a:extLst>
            </p:cNvPr>
            <p:cNvSpPr>
              <a:spLocks/>
            </p:cNvSpPr>
            <p:nvPr/>
          </p:nvSpPr>
          <p:spPr bwMode="auto">
            <a:xfrm>
              <a:off x="10641013" y="5408613"/>
              <a:ext cx="1525588" cy="1435100"/>
            </a:xfrm>
            <a:custGeom>
              <a:avLst/>
              <a:gdLst>
                <a:gd name="T0" fmla="*/ 0 w 321"/>
                <a:gd name="T1" fmla="*/ 2147483646 h 302"/>
                <a:gd name="T2" fmla="*/ 2147483646 w 321"/>
                <a:gd name="T3" fmla="*/ 0 h 302"/>
                <a:gd name="T4" fmla="*/ 0 60000 65536"/>
                <a:gd name="T5" fmla="*/ 0 60000 65536"/>
              </a:gdLst>
              <a:ahLst/>
              <a:cxnLst>
                <a:cxn ang="T4">
                  <a:pos x="T0" y="T1"/>
                </a:cxn>
                <a:cxn ang="T5">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4">
              <a:extLst>
                <a:ext uri="{FF2B5EF4-FFF2-40B4-BE49-F238E27FC236}">
                  <a16:creationId xmlns:a16="http://schemas.microsoft.com/office/drawing/2014/main" id="{96963DC8-5F13-C14E-B297-5B636901160A}"/>
                </a:ext>
              </a:extLst>
            </p:cNvPr>
            <p:cNvSpPr>
              <a:spLocks/>
            </p:cNvSpPr>
            <p:nvPr/>
          </p:nvSpPr>
          <p:spPr bwMode="auto">
            <a:xfrm>
              <a:off x="1001713" y="0"/>
              <a:ext cx="3244850" cy="6843713"/>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5">
              <a:extLst>
                <a:ext uri="{FF2B5EF4-FFF2-40B4-BE49-F238E27FC236}">
                  <a16:creationId xmlns:a16="http://schemas.microsoft.com/office/drawing/2014/main" id="{4F072F94-F6BF-4541-BC36-6F8921621B21}"/>
                </a:ext>
              </a:extLst>
            </p:cNvPr>
            <p:cNvSpPr>
              <a:spLocks/>
            </p:cNvSpPr>
            <p:nvPr/>
          </p:nvSpPr>
          <p:spPr bwMode="auto">
            <a:xfrm>
              <a:off x="10802938" y="5518150"/>
              <a:ext cx="1363663" cy="1325563"/>
            </a:xfrm>
            <a:custGeom>
              <a:avLst/>
              <a:gdLst>
                <a:gd name="T0" fmla="*/ 0 w 287"/>
                <a:gd name="T1" fmla="*/ 2147483646 h 279"/>
                <a:gd name="T2" fmla="*/ 2147483646 w 287"/>
                <a:gd name="T3" fmla="*/ 0 h 279"/>
                <a:gd name="T4" fmla="*/ 0 60000 65536"/>
                <a:gd name="T5" fmla="*/ 0 60000 65536"/>
              </a:gdLst>
              <a:ahLst/>
              <a:cxnLst>
                <a:cxn ang="T4">
                  <a:pos x="T0" y="T1"/>
                </a:cxn>
                <a:cxn ang="T5">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6">
              <a:extLst>
                <a:ext uri="{FF2B5EF4-FFF2-40B4-BE49-F238E27FC236}">
                  <a16:creationId xmlns:a16="http://schemas.microsoft.com/office/drawing/2014/main" id="{6651A0FE-5EBA-6148-AD54-B3D7EE7F912C}"/>
                </a:ext>
              </a:extLst>
            </p:cNvPr>
            <p:cNvSpPr>
              <a:spLocks/>
            </p:cNvSpPr>
            <p:nvPr/>
          </p:nvSpPr>
          <p:spPr bwMode="auto">
            <a:xfrm>
              <a:off x="889000" y="0"/>
              <a:ext cx="3230563" cy="6843713"/>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17">
              <a:extLst>
                <a:ext uri="{FF2B5EF4-FFF2-40B4-BE49-F238E27FC236}">
                  <a16:creationId xmlns:a16="http://schemas.microsoft.com/office/drawing/2014/main" id="{20606073-516E-DE4B-BA25-CF02002EF363}"/>
                </a:ext>
              </a:extLst>
            </p:cNvPr>
            <p:cNvSpPr>
              <a:spLocks/>
            </p:cNvSpPr>
            <p:nvPr/>
          </p:nvSpPr>
          <p:spPr bwMode="auto">
            <a:xfrm>
              <a:off x="10979150" y="5694363"/>
              <a:ext cx="1187450" cy="1149350"/>
            </a:xfrm>
            <a:custGeom>
              <a:avLst/>
              <a:gdLst>
                <a:gd name="T0" fmla="*/ 0 w 250"/>
                <a:gd name="T1" fmla="*/ 2147483646 h 242"/>
                <a:gd name="T2" fmla="*/ 2147483646 w 250"/>
                <a:gd name="T3" fmla="*/ 0 h 242"/>
                <a:gd name="T4" fmla="*/ 0 60000 65536"/>
                <a:gd name="T5" fmla="*/ 0 60000 65536"/>
              </a:gdLst>
              <a:ahLst/>
              <a:cxnLst>
                <a:cxn ang="T4">
                  <a:pos x="T0" y="T1"/>
                </a:cxn>
                <a:cxn ang="T5">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18">
              <a:extLst>
                <a:ext uri="{FF2B5EF4-FFF2-40B4-BE49-F238E27FC236}">
                  <a16:creationId xmlns:a16="http://schemas.microsoft.com/office/drawing/2014/main" id="{6573FCB3-A30F-3948-AE43-A38D50B2BF64}"/>
                </a:ext>
              </a:extLst>
            </p:cNvPr>
            <p:cNvSpPr>
              <a:spLocks/>
            </p:cNvSpPr>
            <p:nvPr/>
          </p:nvSpPr>
          <p:spPr bwMode="auto">
            <a:xfrm>
              <a:off x="484188" y="0"/>
              <a:ext cx="3421063" cy="6843713"/>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19">
              <a:extLst>
                <a:ext uri="{FF2B5EF4-FFF2-40B4-BE49-F238E27FC236}">
                  <a16:creationId xmlns:a16="http://schemas.microsoft.com/office/drawing/2014/main" id="{3183EFD8-7F87-EF44-8118-C878478407A6}"/>
                </a:ext>
              </a:extLst>
            </p:cNvPr>
            <p:cNvSpPr>
              <a:spLocks/>
            </p:cNvSpPr>
            <p:nvPr/>
          </p:nvSpPr>
          <p:spPr bwMode="auto">
            <a:xfrm>
              <a:off x="11287125" y="6049963"/>
              <a:ext cx="879475" cy="793750"/>
            </a:xfrm>
            <a:custGeom>
              <a:avLst/>
              <a:gdLst>
                <a:gd name="T0" fmla="*/ 0 w 185"/>
                <a:gd name="T1" fmla="*/ 2147483646 h 167"/>
                <a:gd name="T2" fmla="*/ 2147483646 w 185"/>
                <a:gd name="T3" fmla="*/ 0 h 167"/>
                <a:gd name="T4" fmla="*/ 0 60000 65536"/>
                <a:gd name="T5" fmla="*/ 0 60000 65536"/>
              </a:gdLst>
              <a:ahLst/>
              <a:cxnLst>
                <a:cxn ang="T4">
                  <a:pos x="T0" y="T1"/>
                </a:cxn>
                <a:cxn ang="T5">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0">
              <a:extLst>
                <a:ext uri="{FF2B5EF4-FFF2-40B4-BE49-F238E27FC236}">
                  <a16:creationId xmlns:a16="http://schemas.microsoft.com/office/drawing/2014/main" id="{BD080DEC-8294-E743-8048-D4549BCA8AE1}"/>
                </a:ext>
              </a:extLst>
            </p:cNvPr>
            <p:cNvSpPr>
              <a:spLocks/>
            </p:cNvSpPr>
            <p:nvPr/>
          </p:nvSpPr>
          <p:spPr bwMode="auto">
            <a:xfrm>
              <a:off x="598488" y="0"/>
              <a:ext cx="2717800" cy="6843713"/>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1">
              <a:extLst>
                <a:ext uri="{FF2B5EF4-FFF2-40B4-BE49-F238E27FC236}">
                  <a16:creationId xmlns:a16="http://schemas.microsoft.com/office/drawing/2014/main" id="{ED90EE37-2F7B-DB48-AD40-7F967BE4F3B6}"/>
                </a:ext>
              </a:extLst>
            </p:cNvPr>
            <p:cNvSpPr>
              <a:spLocks/>
            </p:cNvSpPr>
            <p:nvPr/>
          </p:nvSpPr>
          <p:spPr bwMode="auto">
            <a:xfrm>
              <a:off x="261938" y="0"/>
              <a:ext cx="2944813" cy="6843713"/>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5" name="Freeform 22">
              <a:extLst>
                <a:ext uri="{FF2B5EF4-FFF2-40B4-BE49-F238E27FC236}">
                  <a16:creationId xmlns:a16="http://schemas.microsoft.com/office/drawing/2014/main" id="{BAF6C760-D735-D94F-89EF-C5FE9E8BE8C5}"/>
                </a:ext>
              </a:extLst>
            </p:cNvPr>
            <p:cNvSpPr>
              <a:spLocks/>
            </p:cNvSpPr>
            <p:nvPr/>
          </p:nvSpPr>
          <p:spPr bwMode="auto">
            <a:xfrm>
              <a:off x="-417513" y="0"/>
              <a:ext cx="2403475" cy="6843713"/>
            </a:xfrm>
            <a:custGeom>
              <a:avLst/>
              <a:gdLst>
                <a:gd name="T0" fmla="*/ 2147483646 w 506"/>
                <a:gd name="T1" fmla="*/ 0 h 1440"/>
                <a:gd name="T2" fmla="*/ 2147483646 w 506"/>
                <a:gd name="T3" fmla="*/ 2147483646 h 1440"/>
                <a:gd name="T4" fmla="*/ 0 60000 65536"/>
                <a:gd name="T5" fmla="*/ 0 60000 65536"/>
              </a:gdLst>
              <a:ahLst/>
              <a:cxnLst>
                <a:cxn ang="T4">
                  <a:pos x="T0" y="T1"/>
                </a:cxn>
                <a:cxn ang="T5">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6" name="Freeform 23">
              <a:extLst>
                <a:ext uri="{FF2B5EF4-FFF2-40B4-BE49-F238E27FC236}">
                  <a16:creationId xmlns:a16="http://schemas.microsoft.com/office/drawing/2014/main" id="{87A2DFA5-949A-5C4B-999B-C01578467A77}"/>
                </a:ext>
              </a:extLst>
            </p:cNvPr>
            <p:cNvSpPr>
              <a:spLocks/>
            </p:cNvSpPr>
            <p:nvPr/>
          </p:nvSpPr>
          <p:spPr bwMode="auto">
            <a:xfrm>
              <a:off x="14288" y="9525"/>
              <a:ext cx="1771650" cy="3198813"/>
            </a:xfrm>
            <a:custGeom>
              <a:avLst/>
              <a:gdLst>
                <a:gd name="T0" fmla="*/ 2147483646 w 373"/>
                <a:gd name="T1" fmla="*/ 0 h 673"/>
                <a:gd name="T2" fmla="*/ 0 w 373"/>
                <a:gd name="T3" fmla="*/ 2147483646 h 673"/>
                <a:gd name="T4" fmla="*/ 0 60000 65536"/>
                <a:gd name="T5" fmla="*/ 0 60000 65536"/>
              </a:gdLst>
              <a:ahLst/>
              <a:cxnLst>
                <a:cxn ang="T4">
                  <a:pos x="T0" y="T1"/>
                </a:cxn>
                <a:cxn ang="T5">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7" name="Freeform 24">
              <a:extLst>
                <a:ext uri="{FF2B5EF4-FFF2-40B4-BE49-F238E27FC236}">
                  <a16:creationId xmlns:a16="http://schemas.microsoft.com/office/drawing/2014/main" id="{E3669244-4DED-D141-9E5D-52D04E61AD1A}"/>
                </a:ext>
              </a:extLst>
            </p:cNvPr>
            <p:cNvSpPr>
              <a:spLocks/>
            </p:cNvSpPr>
            <p:nvPr/>
          </p:nvSpPr>
          <p:spPr bwMode="auto">
            <a:xfrm>
              <a:off x="4763" y="6016625"/>
              <a:ext cx="214313" cy="827088"/>
            </a:xfrm>
            <a:custGeom>
              <a:avLst/>
              <a:gdLst>
                <a:gd name="T0" fmla="*/ 0 w 45"/>
                <a:gd name="T1" fmla="*/ 0 h 174"/>
                <a:gd name="T2" fmla="*/ 2147483646 w 45"/>
                <a:gd name="T3" fmla="*/ 2147483646 h 174"/>
                <a:gd name="T4" fmla="*/ 0 60000 65536"/>
                <a:gd name="T5" fmla="*/ 0 60000 65536"/>
              </a:gdLst>
              <a:ahLst/>
              <a:cxnLst>
                <a:cxn ang="T4">
                  <a:pos x="T0" y="T1"/>
                </a:cxn>
                <a:cxn ang="T5">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8" name="Freeform 25">
              <a:extLst>
                <a:ext uri="{FF2B5EF4-FFF2-40B4-BE49-F238E27FC236}">
                  <a16:creationId xmlns:a16="http://schemas.microsoft.com/office/drawing/2014/main" id="{82E02686-A3D8-234F-8044-16D707E3047A}"/>
                </a:ext>
              </a:extLst>
            </p:cNvPr>
            <p:cNvSpPr>
              <a:spLocks/>
            </p:cNvSpPr>
            <p:nvPr/>
          </p:nvSpPr>
          <p:spPr bwMode="auto">
            <a:xfrm>
              <a:off x="14288" y="0"/>
              <a:ext cx="1562100" cy="2228850"/>
            </a:xfrm>
            <a:custGeom>
              <a:avLst/>
              <a:gdLst>
                <a:gd name="T0" fmla="*/ 2147483646 w 329"/>
                <a:gd name="T1" fmla="*/ 0 h 469"/>
                <a:gd name="T2" fmla="*/ 0 w 329"/>
                <a:gd name="T3" fmla="*/ 2147483646 h 469"/>
                <a:gd name="T4" fmla="*/ 0 60000 65536"/>
                <a:gd name="T5" fmla="*/ 0 60000 65536"/>
              </a:gdLst>
              <a:ahLst/>
              <a:cxnLst>
                <a:cxn ang="T4">
                  <a:pos x="T0" y="T1"/>
                </a:cxn>
                <a:cxn ang="T5">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9" name="Group 60">
            <a:extLst>
              <a:ext uri="{FF2B5EF4-FFF2-40B4-BE49-F238E27FC236}">
                <a16:creationId xmlns:a16="http://schemas.microsoft.com/office/drawing/2014/main" id="{3E228F56-F7F7-9C43-A709-76862E578FAC}"/>
              </a:ext>
            </a:extLst>
          </p:cNvPr>
          <p:cNvGrpSpPr>
            <a:grpSpLocks/>
          </p:cNvGrpSpPr>
          <p:nvPr/>
        </p:nvGrpSpPr>
        <p:grpSpPr bwMode="auto">
          <a:xfrm>
            <a:off x="650082" y="1700213"/>
            <a:ext cx="2985989" cy="3470275"/>
            <a:chOff x="697883" y="1816768"/>
            <a:chExt cx="3674476" cy="3470421"/>
          </a:xfrm>
        </p:grpSpPr>
        <p:sp>
          <p:nvSpPr>
            <p:cNvPr id="30" name="Rectangle 61">
              <a:extLst>
                <a:ext uri="{FF2B5EF4-FFF2-40B4-BE49-F238E27FC236}">
                  <a16:creationId xmlns:a16="http://schemas.microsoft.com/office/drawing/2014/main" id="{75E4A8FF-CF28-7943-A39B-CA5213B9EB1F}"/>
                </a:ext>
              </a:extLst>
            </p:cNvPr>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22">
              <a:extLst>
                <a:ext uri="{FF2B5EF4-FFF2-40B4-BE49-F238E27FC236}">
                  <a16:creationId xmlns:a16="http://schemas.microsoft.com/office/drawing/2014/main" id="{A85EF988-BA50-D949-81A8-496784CFED20}"/>
                </a:ext>
              </a:extLst>
            </p:cNvPr>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63">
              <a:extLst>
                <a:ext uri="{FF2B5EF4-FFF2-40B4-BE49-F238E27FC236}">
                  <a16:creationId xmlns:a16="http://schemas.microsoft.com/office/drawing/2014/main" id="{970E172C-E4C0-3A42-8297-CC1384C59D98}"/>
                </a:ext>
              </a:extLst>
            </p:cNvPr>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2313" y="2363916"/>
            <a:ext cx="2844423" cy="2460497"/>
          </a:xfrm>
        </p:spPr>
        <p:txBody>
          <a:bodyPr lIns="91440" tIns="91440" rIns="91440" bIns="91440"/>
          <a:lstStyle>
            <a:lvl1pPr>
              <a:defRPr>
                <a:solidFill>
                  <a:srgbClr val="FFFEFF"/>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164174" y="803185"/>
            <a:ext cx="5090384" cy="685800"/>
          </a:xfrm>
        </p:spPr>
        <p:txBody>
          <a:bodyPr anchor="ctr">
            <a:noAutofit/>
          </a:bodyPr>
          <a:lstStyle>
            <a:lvl1pPr marL="0" indent="0" algn="l">
              <a:lnSpc>
                <a:spcPct val="100000"/>
              </a:lnSpc>
              <a:buNone/>
              <a:defRPr sz="1788" b="0" cap="all" baseline="0">
                <a:solidFill>
                  <a:schemeClr val="accent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4164310" y="1488986"/>
            <a:ext cx="5089784" cy="16968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58906" y="3665887"/>
            <a:ext cx="5089836" cy="685800"/>
          </a:xfrm>
        </p:spPr>
        <p:txBody>
          <a:bodyPr anchor="ctr">
            <a:noAutofit/>
          </a:bodyPr>
          <a:lstStyle>
            <a:lvl1pPr marL="0" indent="0" algn="l">
              <a:lnSpc>
                <a:spcPct val="100000"/>
              </a:lnSpc>
              <a:buNone/>
              <a:defRPr sz="1788" b="0" cap="all" baseline="0">
                <a:solidFill>
                  <a:schemeClr val="accent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4158738" y="4351687"/>
            <a:ext cx="5090790" cy="17040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3" name="Date Placeholder 6">
            <a:extLst>
              <a:ext uri="{FF2B5EF4-FFF2-40B4-BE49-F238E27FC236}">
                <a16:creationId xmlns:a16="http://schemas.microsoft.com/office/drawing/2014/main" id="{E9AA45E6-1740-D044-AC74-707E67A5D184}"/>
              </a:ext>
            </a:extLst>
          </p:cNvPr>
          <p:cNvSpPr>
            <a:spLocks noGrp="1"/>
          </p:cNvSpPr>
          <p:nvPr>
            <p:ph type="dt" sz="half" idx="10"/>
          </p:nvPr>
        </p:nvSpPr>
        <p:spPr/>
        <p:txBody>
          <a:bodyPr/>
          <a:lstStyle>
            <a:lvl1pPr>
              <a:defRPr/>
            </a:lvl1pPr>
          </a:lstStyle>
          <a:p>
            <a:pPr>
              <a:defRPr/>
            </a:pPr>
            <a:endParaRPr lang="en-US" altLang="ja-JP"/>
          </a:p>
        </p:txBody>
      </p:sp>
      <p:sp>
        <p:nvSpPr>
          <p:cNvPr id="34" name="Footer Placeholder 7">
            <a:extLst>
              <a:ext uri="{FF2B5EF4-FFF2-40B4-BE49-F238E27FC236}">
                <a16:creationId xmlns:a16="http://schemas.microsoft.com/office/drawing/2014/main" id="{9DA5FE9E-E0B7-B04E-B0FC-C8769FBB8468}"/>
              </a:ext>
            </a:extLst>
          </p:cNvPr>
          <p:cNvSpPr>
            <a:spLocks noGrp="1"/>
          </p:cNvSpPr>
          <p:nvPr>
            <p:ph type="ftr" sz="quarter" idx="11"/>
          </p:nvPr>
        </p:nvSpPr>
        <p:spPr/>
        <p:txBody>
          <a:bodyPr/>
          <a:lstStyle>
            <a:lvl1pPr>
              <a:defRPr/>
            </a:lvl1pPr>
          </a:lstStyle>
          <a:p>
            <a:pPr>
              <a:defRPr/>
            </a:pPr>
            <a:endParaRPr lang="en-US" altLang="ja-JP"/>
          </a:p>
        </p:txBody>
      </p:sp>
      <p:sp>
        <p:nvSpPr>
          <p:cNvPr id="35" name="Slide Number Placeholder 8">
            <a:extLst>
              <a:ext uri="{FF2B5EF4-FFF2-40B4-BE49-F238E27FC236}">
                <a16:creationId xmlns:a16="http://schemas.microsoft.com/office/drawing/2014/main" id="{B0F32C37-582C-9D49-88C4-CC54F0FB2372}"/>
              </a:ext>
            </a:extLst>
          </p:cNvPr>
          <p:cNvSpPr>
            <a:spLocks noGrp="1"/>
          </p:cNvSpPr>
          <p:nvPr>
            <p:ph type="sldNum" sz="quarter" idx="12"/>
          </p:nvPr>
        </p:nvSpPr>
        <p:spPr/>
        <p:txBody>
          <a:bodyPr/>
          <a:lstStyle>
            <a:lvl1pPr>
              <a:defRPr/>
            </a:lvl1pPr>
          </a:lstStyle>
          <a:p>
            <a:pPr>
              <a:defRPr/>
            </a:pPr>
            <a:fld id="{0BDAEAFD-5B7D-C847-9453-1E99ED21BF53}" type="slidenum">
              <a:rPr lang="ja-JP" altLang="en-US"/>
              <a:pPr>
                <a:defRPr/>
              </a:pPr>
              <a:t>‹#›</a:t>
            </a:fld>
            <a:endParaRPr lang="en-US" altLang="ja-JP"/>
          </a:p>
        </p:txBody>
      </p:sp>
    </p:spTree>
    <p:extLst>
      <p:ext uri="{BB962C8B-B14F-4D97-AF65-F5344CB8AC3E}">
        <p14:creationId xmlns:p14="http://schemas.microsoft.com/office/powerpoint/2010/main" val="263149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Group 76">
            <a:extLst>
              <a:ext uri="{FF2B5EF4-FFF2-40B4-BE49-F238E27FC236}">
                <a16:creationId xmlns:a16="http://schemas.microsoft.com/office/drawing/2014/main" id="{3E91C585-1155-6C46-8718-FD33AC08D36C}"/>
              </a:ext>
            </a:extLst>
          </p:cNvPr>
          <p:cNvGrpSpPr>
            <a:grpSpLocks/>
          </p:cNvGrpSpPr>
          <p:nvPr/>
        </p:nvGrpSpPr>
        <p:grpSpPr bwMode="auto">
          <a:xfrm>
            <a:off x="-339229" y="0"/>
            <a:ext cx="10224592" cy="6853238"/>
            <a:chOff x="-417513" y="0"/>
            <a:chExt cx="12584114" cy="6853238"/>
          </a:xfrm>
        </p:grpSpPr>
        <p:sp>
          <p:nvSpPr>
            <p:cNvPr id="4" name="Freeform 5">
              <a:extLst>
                <a:ext uri="{FF2B5EF4-FFF2-40B4-BE49-F238E27FC236}">
                  <a16:creationId xmlns:a16="http://schemas.microsoft.com/office/drawing/2014/main" id="{42A96DDB-16B4-8A49-B6EE-C2A98942FA20}"/>
                </a:ext>
              </a:extLst>
            </p:cNvPr>
            <p:cNvSpPr>
              <a:spLocks/>
            </p:cNvSpPr>
            <p:nvPr/>
          </p:nvSpPr>
          <p:spPr bwMode="auto">
            <a:xfrm>
              <a:off x="1306513" y="0"/>
              <a:ext cx="3862388" cy="6843713"/>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5" name="Freeform 6">
              <a:extLst>
                <a:ext uri="{FF2B5EF4-FFF2-40B4-BE49-F238E27FC236}">
                  <a16:creationId xmlns:a16="http://schemas.microsoft.com/office/drawing/2014/main" id="{DAFA8A68-7CDA-D749-A834-27D8D5F6E54D}"/>
                </a:ext>
              </a:extLst>
            </p:cNvPr>
            <p:cNvSpPr>
              <a:spLocks/>
            </p:cNvSpPr>
            <p:nvPr/>
          </p:nvSpPr>
          <p:spPr bwMode="auto">
            <a:xfrm>
              <a:off x="10626725" y="9525"/>
              <a:ext cx="1539875" cy="555625"/>
            </a:xfrm>
            <a:custGeom>
              <a:avLst/>
              <a:gdLst>
                <a:gd name="T0" fmla="*/ 2147483646 w 324"/>
                <a:gd name="T1" fmla="*/ 2147483646 h 117"/>
                <a:gd name="T2" fmla="*/ 0 w 324"/>
                <a:gd name="T3" fmla="*/ 0 h 117"/>
                <a:gd name="T4" fmla="*/ 0 60000 65536"/>
                <a:gd name="T5" fmla="*/ 0 60000 65536"/>
              </a:gdLst>
              <a:ahLst/>
              <a:cxnLst>
                <a:cxn ang="T4">
                  <a:pos x="T0" y="T1"/>
                </a:cxn>
                <a:cxn ang="T5">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6" name="Freeform 7">
              <a:extLst>
                <a:ext uri="{FF2B5EF4-FFF2-40B4-BE49-F238E27FC236}">
                  <a16:creationId xmlns:a16="http://schemas.microsoft.com/office/drawing/2014/main" id="{CD3D15A8-2DC7-574F-8F04-84CD3DBDC41C}"/>
                </a:ext>
              </a:extLst>
            </p:cNvPr>
            <p:cNvSpPr>
              <a:spLocks/>
            </p:cNvSpPr>
            <p:nvPr/>
          </p:nvSpPr>
          <p:spPr bwMode="auto">
            <a:xfrm>
              <a:off x="10247313" y="5013325"/>
              <a:ext cx="1919288" cy="1830388"/>
            </a:xfrm>
            <a:custGeom>
              <a:avLst/>
              <a:gdLst>
                <a:gd name="T0" fmla="*/ 0 w 404"/>
                <a:gd name="T1" fmla="*/ 2147483646 h 385"/>
                <a:gd name="T2" fmla="*/ 2147483646 w 404"/>
                <a:gd name="T3" fmla="*/ 0 h 385"/>
                <a:gd name="T4" fmla="*/ 0 60000 65536"/>
                <a:gd name="T5" fmla="*/ 0 60000 65536"/>
              </a:gdLst>
              <a:ahLst/>
              <a:cxnLst>
                <a:cxn ang="T4">
                  <a:pos x="T0" y="T1"/>
                </a:cxn>
                <a:cxn ang="T5">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8">
              <a:extLst>
                <a:ext uri="{FF2B5EF4-FFF2-40B4-BE49-F238E27FC236}">
                  <a16:creationId xmlns:a16="http://schemas.microsoft.com/office/drawing/2014/main" id="{72873C39-5F46-6642-836D-2A008B9F5058}"/>
                </a:ext>
              </a:extLst>
            </p:cNvPr>
            <p:cNvSpPr>
              <a:spLocks/>
            </p:cNvSpPr>
            <p:nvPr/>
          </p:nvSpPr>
          <p:spPr bwMode="auto">
            <a:xfrm>
              <a:off x="1120775" y="0"/>
              <a:ext cx="3676650" cy="6843713"/>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9">
              <a:extLst>
                <a:ext uri="{FF2B5EF4-FFF2-40B4-BE49-F238E27FC236}">
                  <a16:creationId xmlns:a16="http://schemas.microsoft.com/office/drawing/2014/main" id="{DB68C726-A737-7C4C-82C3-EBE8DBF98B59}"/>
                </a:ext>
              </a:extLst>
            </p:cNvPr>
            <p:cNvSpPr>
              <a:spLocks/>
            </p:cNvSpPr>
            <p:nvPr/>
          </p:nvSpPr>
          <p:spPr bwMode="auto">
            <a:xfrm>
              <a:off x="11202988" y="9525"/>
              <a:ext cx="963613" cy="366713"/>
            </a:xfrm>
            <a:custGeom>
              <a:avLst/>
              <a:gdLst>
                <a:gd name="T0" fmla="*/ 2147483646 w 203"/>
                <a:gd name="T1" fmla="*/ 2147483646 h 77"/>
                <a:gd name="T2" fmla="*/ 0 w 203"/>
                <a:gd name="T3" fmla="*/ 0 h 77"/>
                <a:gd name="T4" fmla="*/ 0 60000 65536"/>
                <a:gd name="T5" fmla="*/ 0 60000 65536"/>
              </a:gdLst>
              <a:ahLst/>
              <a:cxnLst>
                <a:cxn ang="T4">
                  <a:pos x="T0" y="T1"/>
                </a:cxn>
                <a:cxn ang="T5">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10">
              <a:extLst>
                <a:ext uri="{FF2B5EF4-FFF2-40B4-BE49-F238E27FC236}">
                  <a16:creationId xmlns:a16="http://schemas.microsoft.com/office/drawing/2014/main" id="{685C1F53-0D9C-FE44-A4FD-27408CE4A3F6}"/>
                </a:ext>
              </a:extLst>
            </p:cNvPr>
            <p:cNvSpPr>
              <a:spLocks/>
            </p:cNvSpPr>
            <p:nvPr/>
          </p:nvSpPr>
          <p:spPr bwMode="auto">
            <a:xfrm>
              <a:off x="10494963" y="5275263"/>
              <a:ext cx="1666875" cy="1577975"/>
            </a:xfrm>
            <a:custGeom>
              <a:avLst/>
              <a:gdLst>
                <a:gd name="T0" fmla="*/ 0 w 351"/>
                <a:gd name="T1" fmla="*/ 2147483646 h 332"/>
                <a:gd name="T2" fmla="*/ 2147483646 w 351"/>
                <a:gd name="T3" fmla="*/ 0 h 332"/>
                <a:gd name="T4" fmla="*/ 0 60000 65536"/>
                <a:gd name="T5" fmla="*/ 0 60000 65536"/>
              </a:gdLst>
              <a:ahLst/>
              <a:cxnLst>
                <a:cxn ang="T4">
                  <a:pos x="T0" y="T1"/>
                </a:cxn>
                <a:cxn ang="T5">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11">
              <a:extLst>
                <a:ext uri="{FF2B5EF4-FFF2-40B4-BE49-F238E27FC236}">
                  <a16:creationId xmlns:a16="http://schemas.microsoft.com/office/drawing/2014/main" id="{FD9FED3F-E5A7-464F-8F3F-74ED82435F49}"/>
                </a:ext>
              </a:extLst>
            </p:cNvPr>
            <p:cNvSpPr>
              <a:spLocks/>
            </p:cNvSpPr>
            <p:nvPr/>
          </p:nvSpPr>
          <p:spPr bwMode="auto">
            <a:xfrm>
              <a:off x="1001713" y="0"/>
              <a:ext cx="3621088" cy="6843713"/>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2">
              <a:extLst>
                <a:ext uri="{FF2B5EF4-FFF2-40B4-BE49-F238E27FC236}">
                  <a16:creationId xmlns:a16="http://schemas.microsoft.com/office/drawing/2014/main" id="{B8DA2E1A-7ECC-7244-959E-902FEBCD6FD2}"/>
                </a:ext>
              </a:extLst>
            </p:cNvPr>
            <p:cNvSpPr>
              <a:spLocks/>
            </p:cNvSpPr>
            <p:nvPr/>
          </p:nvSpPr>
          <p:spPr bwMode="auto">
            <a:xfrm>
              <a:off x="11501438" y="9525"/>
              <a:ext cx="665163" cy="257175"/>
            </a:xfrm>
            <a:custGeom>
              <a:avLst/>
              <a:gdLst>
                <a:gd name="T0" fmla="*/ 2147483646 w 140"/>
                <a:gd name="T1" fmla="*/ 2147483646 h 54"/>
                <a:gd name="T2" fmla="*/ 0 w 140"/>
                <a:gd name="T3" fmla="*/ 0 h 54"/>
                <a:gd name="T4" fmla="*/ 0 60000 65536"/>
                <a:gd name="T5" fmla="*/ 0 60000 65536"/>
              </a:gdLst>
              <a:ahLst/>
              <a:cxnLst>
                <a:cxn ang="T4">
                  <a:pos x="T0" y="T1"/>
                </a:cxn>
                <a:cxn ang="T5">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3">
              <a:extLst>
                <a:ext uri="{FF2B5EF4-FFF2-40B4-BE49-F238E27FC236}">
                  <a16:creationId xmlns:a16="http://schemas.microsoft.com/office/drawing/2014/main" id="{170B4F9E-CEA4-BB45-9739-5B3EC0F5CA2C}"/>
                </a:ext>
              </a:extLst>
            </p:cNvPr>
            <p:cNvSpPr>
              <a:spLocks/>
            </p:cNvSpPr>
            <p:nvPr/>
          </p:nvSpPr>
          <p:spPr bwMode="auto">
            <a:xfrm>
              <a:off x="10641013" y="5408613"/>
              <a:ext cx="1525588" cy="1435100"/>
            </a:xfrm>
            <a:custGeom>
              <a:avLst/>
              <a:gdLst>
                <a:gd name="T0" fmla="*/ 0 w 321"/>
                <a:gd name="T1" fmla="*/ 2147483646 h 302"/>
                <a:gd name="T2" fmla="*/ 2147483646 w 321"/>
                <a:gd name="T3" fmla="*/ 0 h 302"/>
                <a:gd name="T4" fmla="*/ 0 60000 65536"/>
                <a:gd name="T5" fmla="*/ 0 60000 65536"/>
              </a:gdLst>
              <a:ahLst/>
              <a:cxnLst>
                <a:cxn ang="T4">
                  <a:pos x="T0" y="T1"/>
                </a:cxn>
                <a:cxn ang="T5">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4">
              <a:extLst>
                <a:ext uri="{FF2B5EF4-FFF2-40B4-BE49-F238E27FC236}">
                  <a16:creationId xmlns:a16="http://schemas.microsoft.com/office/drawing/2014/main" id="{306D8BBC-B36E-EB42-8742-DA452C563D36}"/>
                </a:ext>
              </a:extLst>
            </p:cNvPr>
            <p:cNvSpPr>
              <a:spLocks/>
            </p:cNvSpPr>
            <p:nvPr/>
          </p:nvSpPr>
          <p:spPr bwMode="auto">
            <a:xfrm>
              <a:off x="1001713" y="0"/>
              <a:ext cx="3244850" cy="6843713"/>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5">
              <a:extLst>
                <a:ext uri="{FF2B5EF4-FFF2-40B4-BE49-F238E27FC236}">
                  <a16:creationId xmlns:a16="http://schemas.microsoft.com/office/drawing/2014/main" id="{7ADBD38E-EDA2-7A4A-A6C4-8B4E4870A1B7}"/>
                </a:ext>
              </a:extLst>
            </p:cNvPr>
            <p:cNvSpPr>
              <a:spLocks/>
            </p:cNvSpPr>
            <p:nvPr/>
          </p:nvSpPr>
          <p:spPr bwMode="auto">
            <a:xfrm>
              <a:off x="10802938" y="5518150"/>
              <a:ext cx="1363663" cy="1325563"/>
            </a:xfrm>
            <a:custGeom>
              <a:avLst/>
              <a:gdLst>
                <a:gd name="T0" fmla="*/ 0 w 287"/>
                <a:gd name="T1" fmla="*/ 2147483646 h 279"/>
                <a:gd name="T2" fmla="*/ 2147483646 w 287"/>
                <a:gd name="T3" fmla="*/ 0 h 279"/>
                <a:gd name="T4" fmla="*/ 0 60000 65536"/>
                <a:gd name="T5" fmla="*/ 0 60000 65536"/>
              </a:gdLst>
              <a:ahLst/>
              <a:cxnLst>
                <a:cxn ang="T4">
                  <a:pos x="T0" y="T1"/>
                </a:cxn>
                <a:cxn ang="T5">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6">
              <a:extLst>
                <a:ext uri="{FF2B5EF4-FFF2-40B4-BE49-F238E27FC236}">
                  <a16:creationId xmlns:a16="http://schemas.microsoft.com/office/drawing/2014/main" id="{EB5A0405-9995-CF4D-AE42-71ADA0A86D8B}"/>
                </a:ext>
              </a:extLst>
            </p:cNvPr>
            <p:cNvSpPr>
              <a:spLocks/>
            </p:cNvSpPr>
            <p:nvPr/>
          </p:nvSpPr>
          <p:spPr bwMode="auto">
            <a:xfrm>
              <a:off x="889000" y="0"/>
              <a:ext cx="3230563" cy="6843713"/>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7">
              <a:extLst>
                <a:ext uri="{FF2B5EF4-FFF2-40B4-BE49-F238E27FC236}">
                  <a16:creationId xmlns:a16="http://schemas.microsoft.com/office/drawing/2014/main" id="{E37ED981-0DA5-3B42-9DA4-AFA4B357915B}"/>
                </a:ext>
              </a:extLst>
            </p:cNvPr>
            <p:cNvSpPr>
              <a:spLocks/>
            </p:cNvSpPr>
            <p:nvPr/>
          </p:nvSpPr>
          <p:spPr bwMode="auto">
            <a:xfrm>
              <a:off x="10979150" y="5694363"/>
              <a:ext cx="1187450" cy="1149350"/>
            </a:xfrm>
            <a:custGeom>
              <a:avLst/>
              <a:gdLst>
                <a:gd name="T0" fmla="*/ 0 w 250"/>
                <a:gd name="T1" fmla="*/ 2147483646 h 242"/>
                <a:gd name="T2" fmla="*/ 2147483646 w 250"/>
                <a:gd name="T3" fmla="*/ 0 h 242"/>
                <a:gd name="T4" fmla="*/ 0 60000 65536"/>
                <a:gd name="T5" fmla="*/ 0 60000 65536"/>
              </a:gdLst>
              <a:ahLst/>
              <a:cxnLst>
                <a:cxn ang="T4">
                  <a:pos x="T0" y="T1"/>
                </a:cxn>
                <a:cxn ang="T5">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8">
              <a:extLst>
                <a:ext uri="{FF2B5EF4-FFF2-40B4-BE49-F238E27FC236}">
                  <a16:creationId xmlns:a16="http://schemas.microsoft.com/office/drawing/2014/main" id="{E7A93C9C-F8DA-824A-B7A2-7ED59D677070}"/>
                </a:ext>
              </a:extLst>
            </p:cNvPr>
            <p:cNvSpPr>
              <a:spLocks/>
            </p:cNvSpPr>
            <p:nvPr/>
          </p:nvSpPr>
          <p:spPr bwMode="auto">
            <a:xfrm>
              <a:off x="484188" y="0"/>
              <a:ext cx="3421063" cy="6843713"/>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9">
              <a:extLst>
                <a:ext uri="{FF2B5EF4-FFF2-40B4-BE49-F238E27FC236}">
                  <a16:creationId xmlns:a16="http://schemas.microsoft.com/office/drawing/2014/main" id="{D48D2661-6A22-CA42-818B-BA8625E6FC80}"/>
                </a:ext>
              </a:extLst>
            </p:cNvPr>
            <p:cNvSpPr>
              <a:spLocks/>
            </p:cNvSpPr>
            <p:nvPr/>
          </p:nvSpPr>
          <p:spPr bwMode="auto">
            <a:xfrm>
              <a:off x="11287125" y="6049963"/>
              <a:ext cx="879475" cy="793750"/>
            </a:xfrm>
            <a:custGeom>
              <a:avLst/>
              <a:gdLst>
                <a:gd name="T0" fmla="*/ 0 w 185"/>
                <a:gd name="T1" fmla="*/ 2147483646 h 167"/>
                <a:gd name="T2" fmla="*/ 2147483646 w 185"/>
                <a:gd name="T3" fmla="*/ 0 h 167"/>
                <a:gd name="T4" fmla="*/ 0 60000 65536"/>
                <a:gd name="T5" fmla="*/ 0 60000 65536"/>
              </a:gdLst>
              <a:ahLst/>
              <a:cxnLst>
                <a:cxn ang="T4">
                  <a:pos x="T0" y="T1"/>
                </a:cxn>
                <a:cxn ang="T5">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20">
              <a:extLst>
                <a:ext uri="{FF2B5EF4-FFF2-40B4-BE49-F238E27FC236}">
                  <a16:creationId xmlns:a16="http://schemas.microsoft.com/office/drawing/2014/main" id="{32A60A7A-17D8-124F-A28B-9277EBF9E2DA}"/>
                </a:ext>
              </a:extLst>
            </p:cNvPr>
            <p:cNvSpPr>
              <a:spLocks/>
            </p:cNvSpPr>
            <p:nvPr/>
          </p:nvSpPr>
          <p:spPr bwMode="auto">
            <a:xfrm>
              <a:off x="598488" y="0"/>
              <a:ext cx="2717800" cy="6843713"/>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21">
              <a:extLst>
                <a:ext uri="{FF2B5EF4-FFF2-40B4-BE49-F238E27FC236}">
                  <a16:creationId xmlns:a16="http://schemas.microsoft.com/office/drawing/2014/main" id="{D5DE443A-4C9D-634D-8384-DB219D9D300C}"/>
                </a:ext>
              </a:extLst>
            </p:cNvPr>
            <p:cNvSpPr>
              <a:spLocks/>
            </p:cNvSpPr>
            <p:nvPr/>
          </p:nvSpPr>
          <p:spPr bwMode="auto">
            <a:xfrm>
              <a:off x="261938" y="0"/>
              <a:ext cx="2944813" cy="6843713"/>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2">
              <a:extLst>
                <a:ext uri="{FF2B5EF4-FFF2-40B4-BE49-F238E27FC236}">
                  <a16:creationId xmlns:a16="http://schemas.microsoft.com/office/drawing/2014/main" id="{7ACFC8A7-DE82-3040-935F-50B544EC8457}"/>
                </a:ext>
              </a:extLst>
            </p:cNvPr>
            <p:cNvSpPr>
              <a:spLocks/>
            </p:cNvSpPr>
            <p:nvPr/>
          </p:nvSpPr>
          <p:spPr bwMode="auto">
            <a:xfrm>
              <a:off x="-417513" y="0"/>
              <a:ext cx="2403475" cy="6843713"/>
            </a:xfrm>
            <a:custGeom>
              <a:avLst/>
              <a:gdLst>
                <a:gd name="T0" fmla="*/ 2147483646 w 506"/>
                <a:gd name="T1" fmla="*/ 0 h 1440"/>
                <a:gd name="T2" fmla="*/ 2147483646 w 506"/>
                <a:gd name="T3" fmla="*/ 2147483646 h 1440"/>
                <a:gd name="T4" fmla="*/ 0 60000 65536"/>
                <a:gd name="T5" fmla="*/ 0 60000 65536"/>
              </a:gdLst>
              <a:ahLst/>
              <a:cxnLst>
                <a:cxn ang="T4">
                  <a:pos x="T0" y="T1"/>
                </a:cxn>
                <a:cxn ang="T5">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3">
              <a:extLst>
                <a:ext uri="{FF2B5EF4-FFF2-40B4-BE49-F238E27FC236}">
                  <a16:creationId xmlns:a16="http://schemas.microsoft.com/office/drawing/2014/main" id="{72418910-3475-4240-9F5B-AB95847A6F00}"/>
                </a:ext>
              </a:extLst>
            </p:cNvPr>
            <p:cNvSpPr>
              <a:spLocks/>
            </p:cNvSpPr>
            <p:nvPr/>
          </p:nvSpPr>
          <p:spPr bwMode="auto">
            <a:xfrm>
              <a:off x="14288" y="9525"/>
              <a:ext cx="1771650" cy="3198813"/>
            </a:xfrm>
            <a:custGeom>
              <a:avLst/>
              <a:gdLst>
                <a:gd name="T0" fmla="*/ 2147483646 w 373"/>
                <a:gd name="T1" fmla="*/ 0 h 673"/>
                <a:gd name="T2" fmla="*/ 0 w 373"/>
                <a:gd name="T3" fmla="*/ 2147483646 h 673"/>
                <a:gd name="T4" fmla="*/ 0 60000 65536"/>
                <a:gd name="T5" fmla="*/ 0 60000 65536"/>
              </a:gdLst>
              <a:ahLst/>
              <a:cxnLst>
                <a:cxn ang="T4">
                  <a:pos x="T0" y="T1"/>
                </a:cxn>
                <a:cxn ang="T5">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4">
              <a:extLst>
                <a:ext uri="{FF2B5EF4-FFF2-40B4-BE49-F238E27FC236}">
                  <a16:creationId xmlns:a16="http://schemas.microsoft.com/office/drawing/2014/main" id="{782B4253-8BDE-0345-8DE9-BE0B2E3681E1}"/>
                </a:ext>
              </a:extLst>
            </p:cNvPr>
            <p:cNvSpPr>
              <a:spLocks/>
            </p:cNvSpPr>
            <p:nvPr/>
          </p:nvSpPr>
          <p:spPr bwMode="auto">
            <a:xfrm>
              <a:off x="4763" y="6016625"/>
              <a:ext cx="214313" cy="827088"/>
            </a:xfrm>
            <a:custGeom>
              <a:avLst/>
              <a:gdLst>
                <a:gd name="T0" fmla="*/ 0 w 45"/>
                <a:gd name="T1" fmla="*/ 0 h 174"/>
                <a:gd name="T2" fmla="*/ 2147483646 w 45"/>
                <a:gd name="T3" fmla="*/ 2147483646 h 174"/>
                <a:gd name="T4" fmla="*/ 0 60000 65536"/>
                <a:gd name="T5" fmla="*/ 0 60000 65536"/>
              </a:gdLst>
              <a:ahLst/>
              <a:cxnLst>
                <a:cxn ang="T4">
                  <a:pos x="T0" y="T1"/>
                </a:cxn>
                <a:cxn ang="T5">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5">
              <a:extLst>
                <a:ext uri="{FF2B5EF4-FFF2-40B4-BE49-F238E27FC236}">
                  <a16:creationId xmlns:a16="http://schemas.microsoft.com/office/drawing/2014/main" id="{B3364E56-AB35-CB45-A67B-B8B1A65C7F4B}"/>
                </a:ext>
              </a:extLst>
            </p:cNvPr>
            <p:cNvSpPr>
              <a:spLocks/>
            </p:cNvSpPr>
            <p:nvPr/>
          </p:nvSpPr>
          <p:spPr bwMode="auto">
            <a:xfrm>
              <a:off x="14288" y="0"/>
              <a:ext cx="1562100" cy="2228850"/>
            </a:xfrm>
            <a:custGeom>
              <a:avLst/>
              <a:gdLst>
                <a:gd name="T0" fmla="*/ 2147483646 w 329"/>
                <a:gd name="T1" fmla="*/ 0 h 469"/>
                <a:gd name="T2" fmla="*/ 0 w 329"/>
                <a:gd name="T3" fmla="*/ 2147483646 h 469"/>
                <a:gd name="T4" fmla="*/ 0 60000 65536"/>
                <a:gd name="T5" fmla="*/ 0 60000 65536"/>
              </a:gdLst>
              <a:ahLst/>
              <a:cxnLst>
                <a:cxn ang="T4">
                  <a:pos x="T0" y="T1"/>
                </a:cxn>
                <a:cxn ang="T5">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5" name="Group 23">
            <a:extLst>
              <a:ext uri="{FF2B5EF4-FFF2-40B4-BE49-F238E27FC236}">
                <a16:creationId xmlns:a16="http://schemas.microsoft.com/office/drawing/2014/main" id="{26661489-3252-6944-9EEA-744993C33BE6}"/>
              </a:ext>
            </a:extLst>
          </p:cNvPr>
          <p:cNvGrpSpPr>
            <a:grpSpLocks/>
          </p:cNvGrpSpPr>
          <p:nvPr/>
        </p:nvGrpSpPr>
        <p:grpSpPr bwMode="auto">
          <a:xfrm>
            <a:off x="650082" y="1700213"/>
            <a:ext cx="2985989" cy="3470275"/>
            <a:chOff x="697883" y="1816768"/>
            <a:chExt cx="3674476" cy="3470421"/>
          </a:xfrm>
        </p:grpSpPr>
        <p:sp>
          <p:nvSpPr>
            <p:cNvPr id="26" name="Rectangle 24">
              <a:extLst>
                <a:ext uri="{FF2B5EF4-FFF2-40B4-BE49-F238E27FC236}">
                  <a16:creationId xmlns:a16="http://schemas.microsoft.com/office/drawing/2014/main" id="{7AFEDE4B-4048-E645-BC04-3C1B74C9E151}"/>
                </a:ext>
              </a:extLst>
            </p:cNvPr>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a:extLst>
                <a:ext uri="{FF2B5EF4-FFF2-40B4-BE49-F238E27FC236}">
                  <a16:creationId xmlns:a16="http://schemas.microsoft.com/office/drawing/2014/main" id="{2F9D7FCB-5F1A-064D-A366-2157BF030B9A}"/>
                </a:ext>
              </a:extLst>
            </p:cNvPr>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6">
              <a:extLst>
                <a:ext uri="{FF2B5EF4-FFF2-40B4-BE49-F238E27FC236}">
                  <a16:creationId xmlns:a16="http://schemas.microsoft.com/office/drawing/2014/main" id="{5EC2580F-CFB3-654B-8B16-713822FF633A}"/>
                </a:ext>
              </a:extLst>
            </p:cNvPr>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2013" y="2349925"/>
            <a:ext cx="2844722" cy="2456442"/>
          </a:xfrm>
        </p:spPr>
        <p:txBody>
          <a:bodyPr/>
          <a:lstStyle>
            <a:lvl1pPr>
              <a:defRPr>
                <a:solidFill>
                  <a:srgbClr val="FFFEFF"/>
                </a:solidFill>
              </a:defRPr>
            </a:lvl1pPr>
          </a:lstStyle>
          <a:p>
            <a:r>
              <a:rPr lang="ja-JP" altLang="en-US"/>
              <a:t>マスター タイトルの書式設定</a:t>
            </a:r>
            <a:endParaRPr lang="en-US" dirty="0"/>
          </a:p>
        </p:txBody>
      </p:sp>
      <p:sp>
        <p:nvSpPr>
          <p:cNvPr id="29" name="Date Placeholder 2">
            <a:extLst>
              <a:ext uri="{FF2B5EF4-FFF2-40B4-BE49-F238E27FC236}">
                <a16:creationId xmlns:a16="http://schemas.microsoft.com/office/drawing/2014/main" id="{E4618CE7-E80F-BB42-A40B-2803AB74C828}"/>
              </a:ext>
            </a:extLst>
          </p:cNvPr>
          <p:cNvSpPr>
            <a:spLocks noGrp="1"/>
          </p:cNvSpPr>
          <p:nvPr>
            <p:ph type="dt" sz="half" idx="10"/>
          </p:nvPr>
        </p:nvSpPr>
        <p:spPr/>
        <p:txBody>
          <a:bodyPr/>
          <a:lstStyle>
            <a:lvl1pPr>
              <a:defRPr/>
            </a:lvl1pPr>
          </a:lstStyle>
          <a:p>
            <a:pPr>
              <a:defRPr/>
            </a:pPr>
            <a:endParaRPr lang="en-US" altLang="ja-JP"/>
          </a:p>
        </p:txBody>
      </p:sp>
      <p:sp>
        <p:nvSpPr>
          <p:cNvPr id="30" name="Footer Placeholder 3">
            <a:extLst>
              <a:ext uri="{FF2B5EF4-FFF2-40B4-BE49-F238E27FC236}">
                <a16:creationId xmlns:a16="http://schemas.microsoft.com/office/drawing/2014/main" id="{9F89481D-0A24-8C42-9AFA-BBF5129A5FDB}"/>
              </a:ext>
            </a:extLst>
          </p:cNvPr>
          <p:cNvSpPr>
            <a:spLocks noGrp="1"/>
          </p:cNvSpPr>
          <p:nvPr>
            <p:ph type="ftr" sz="quarter" idx="11"/>
          </p:nvPr>
        </p:nvSpPr>
        <p:spPr/>
        <p:txBody>
          <a:bodyPr/>
          <a:lstStyle>
            <a:lvl1pPr>
              <a:defRPr/>
            </a:lvl1pPr>
          </a:lstStyle>
          <a:p>
            <a:pPr>
              <a:defRPr/>
            </a:pPr>
            <a:endParaRPr lang="en-US" altLang="ja-JP"/>
          </a:p>
        </p:txBody>
      </p:sp>
      <p:sp>
        <p:nvSpPr>
          <p:cNvPr id="31" name="Slide Number Placeholder 4">
            <a:extLst>
              <a:ext uri="{FF2B5EF4-FFF2-40B4-BE49-F238E27FC236}">
                <a16:creationId xmlns:a16="http://schemas.microsoft.com/office/drawing/2014/main" id="{5BDBE561-EFF0-B449-84C6-BACEB429BE60}"/>
              </a:ext>
            </a:extLst>
          </p:cNvPr>
          <p:cNvSpPr>
            <a:spLocks noGrp="1"/>
          </p:cNvSpPr>
          <p:nvPr>
            <p:ph type="sldNum" sz="quarter" idx="12"/>
          </p:nvPr>
        </p:nvSpPr>
        <p:spPr/>
        <p:txBody>
          <a:bodyPr/>
          <a:lstStyle>
            <a:lvl1pPr>
              <a:defRPr/>
            </a:lvl1pPr>
          </a:lstStyle>
          <a:p>
            <a:pPr>
              <a:defRPr/>
            </a:pPr>
            <a:fld id="{AB21D81C-ABE4-D24A-8798-A40000F001F3}" type="slidenum">
              <a:rPr lang="ja-JP" altLang="en-US"/>
              <a:pPr>
                <a:defRPr/>
              </a:pPr>
              <a:t>‹#›</a:t>
            </a:fld>
            <a:endParaRPr lang="en-US" altLang="ja-JP"/>
          </a:p>
        </p:txBody>
      </p:sp>
    </p:spTree>
    <p:extLst>
      <p:ext uri="{BB962C8B-B14F-4D97-AF65-F5344CB8AC3E}">
        <p14:creationId xmlns:p14="http://schemas.microsoft.com/office/powerpoint/2010/main" val="3019749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9811CD-8242-2644-BC40-FA2CCE20689D}"/>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775A1CBD-767C-8747-B451-AF5E578BD373}"/>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AF5DB432-A0FD-7F40-94F0-B68419EBB2AC}"/>
              </a:ext>
            </a:extLst>
          </p:cNvPr>
          <p:cNvSpPr>
            <a:spLocks noGrp="1"/>
          </p:cNvSpPr>
          <p:nvPr>
            <p:ph type="sldNum" sz="quarter" idx="12"/>
          </p:nvPr>
        </p:nvSpPr>
        <p:spPr/>
        <p:txBody>
          <a:bodyPr/>
          <a:lstStyle>
            <a:lvl1pPr>
              <a:defRPr/>
            </a:lvl1pPr>
          </a:lstStyle>
          <a:p>
            <a:pPr>
              <a:defRPr/>
            </a:pPr>
            <a:fld id="{680B14B6-9D3A-9049-8449-EAE8994F79B2}" type="slidenum">
              <a:rPr lang="ja-JP" altLang="en-US"/>
              <a:pPr>
                <a:defRPr/>
              </a:pPr>
              <a:t>‹#›</a:t>
            </a:fld>
            <a:endParaRPr lang="en-US" altLang="ja-JP"/>
          </a:p>
        </p:txBody>
      </p:sp>
    </p:spTree>
    <p:extLst>
      <p:ext uri="{BB962C8B-B14F-4D97-AF65-F5344CB8AC3E}">
        <p14:creationId xmlns:p14="http://schemas.microsoft.com/office/powerpoint/2010/main" val="2306874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5" name="Group 73">
            <a:extLst>
              <a:ext uri="{FF2B5EF4-FFF2-40B4-BE49-F238E27FC236}">
                <a16:creationId xmlns:a16="http://schemas.microsoft.com/office/drawing/2014/main" id="{9B0AFEF9-30C4-F34E-B077-E5F652BC63FC}"/>
              </a:ext>
            </a:extLst>
          </p:cNvPr>
          <p:cNvGrpSpPr>
            <a:grpSpLocks/>
          </p:cNvGrpSpPr>
          <p:nvPr/>
        </p:nvGrpSpPr>
        <p:grpSpPr bwMode="auto">
          <a:xfrm>
            <a:off x="-339229" y="0"/>
            <a:ext cx="10224592" cy="6853238"/>
            <a:chOff x="-417513" y="0"/>
            <a:chExt cx="12584114" cy="6853238"/>
          </a:xfrm>
        </p:grpSpPr>
        <p:sp>
          <p:nvSpPr>
            <p:cNvPr id="6" name="Freeform 5">
              <a:extLst>
                <a:ext uri="{FF2B5EF4-FFF2-40B4-BE49-F238E27FC236}">
                  <a16:creationId xmlns:a16="http://schemas.microsoft.com/office/drawing/2014/main" id="{F5E7F88D-C8F7-1144-971B-C8677A7D9E77}"/>
                </a:ext>
              </a:extLst>
            </p:cNvPr>
            <p:cNvSpPr>
              <a:spLocks/>
            </p:cNvSpPr>
            <p:nvPr/>
          </p:nvSpPr>
          <p:spPr bwMode="auto">
            <a:xfrm>
              <a:off x="1306513" y="0"/>
              <a:ext cx="3862388" cy="6843713"/>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6">
              <a:extLst>
                <a:ext uri="{FF2B5EF4-FFF2-40B4-BE49-F238E27FC236}">
                  <a16:creationId xmlns:a16="http://schemas.microsoft.com/office/drawing/2014/main" id="{9E6DF761-31D0-A743-8116-2FF85A6E7D68}"/>
                </a:ext>
              </a:extLst>
            </p:cNvPr>
            <p:cNvSpPr>
              <a:spLocks/>
            </p:cNvSpPr>
            <p:nvPr/>
          </p:nvSpPr>
          <p:spPr bwMode="auto">
            <a:xfrm>
              <a:off x="10626725" y="9525"/>
              <a:ext cx="1539875" cy="555625"/>
            </a:xfrm>
            <a:custGeom>
              <a:avLst/>
              <a:gdLst>
                <a:gd name="T0" fmla="*/ 2147483646 w 324"/>
                <a:gd name="T1" fmla="*/ 2147483646 h 117"/>
                <a:gd name="T2" fmla="*/ 0 w 324"/>
                <a:gd name="T3" fmla="*/ 0 h 117"/>
                <a:gd name="T4" fmla="*/ 0 60000 65536"/>
                <a:gd name="T5" fmla="*/ 0 60000 65536"/>
              </a:gdLst>
              <a:ahLst/>
              <a:cxnLst>
                <a:cxn ang="T4">
                  <a:pos x="T0" y="T1"/>
                </a:cxn>
                <a:cxn ang="T5">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7">
              <a:extLst>
                <a:ext uri="{FF2B5EF4-FFF2-40B4-BE49-F238E27FC236}">
                  <a16:creationId xmlns:a16="http://schemas.microsoft.com/office/drawing/2014/main" id="{49B9C9CF-706E-AC44-86BA-9F355278D06D}"/>
                </a:ext>
              </a:extLst>
            </p:cNvPr>
            <p:cNvSpPr>
              <a:spLocks/>
            </p:cNvSpPr>
            <p:nvPr/>
          </p:nvSpPr>
          <p:spPr bwMode="auto">
            <a:xfrm>
              <a:off x="10247313" y="5013325"/>
              <a:ext cx="1919288" cy="1830388"/>
            </a:xfrm>
            <a:custGeom>
              <a:avLst/>
              <a:gdLst>
                <a:gd name="T0" fmla="*/ 0 w 404"/>
                <a:gd name="T1" fmla="*/ 2147483646 h 385"/>
                <a:gd name="T2" fmla="*/ 2147483646 w 404"/>
                <a:gd name="T3" fmla="*/ 0 h 385"/>
                <a:gd name="T4" fmla="*/ 0 60000 65536"/>
                <a:gd name="T5" fmla="*/ 0 60000 65536"/>
              </a:gdLst>
              <a:ahLst/>
              <a:cxnLst>
                <a:cxn ang="T4">
                  <a:pos x="T0" y="T1"/>
                </a:cxn>
                <a:cxn ang="T5">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8">
              <a:extLst>
                <a:ext uri="{FF2B5EF4-FFF2-40B4-BE49-F238E27FC236}">
                  <a16:creationId xmlns:a16="http://schemas.microsoft.com/office/drawing/2014/main" id="{E89C44BA-E71B-3A45-B9E4-2DC85EA6324D}"/>
                </a:ext>
              </a:extLst>
            </p:cNvPr>
            <p:cNvSpPr>
              <a:spLocks/>
            </p:cNvSpPr>
            <p:nvPr/>
          </p:nvSpPr>
          <p:spPr bwMode="auto">
            <a:xfrm>
              <a:off x="1120775" y="0"/>
              <a:ext cx="3676650" cy="6843713"/>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9">
              <a:extLst>
                <a:ext uri="{FF2B5EF4-FFF2-40B4-BE49-F238E27FC236}">
                  <a16:creationId xmlns:a16="http://schemas.microsoft.com/office/drawing/2014/main" id="{705E35E0-D509-FF44-9C18-902054955331}"/>
                </a:ext>
              </a:extLst>
            </p:cNvPr>
            <p:cNvSpPr>
              <a:spLocks/>
            </p:cNvSpPr>
            <p:nvPr/>
          </p:nvSpPr>
          <p:spPr bwMode="auto">
            <a:xfrm>
              <a:off x="11202988" y="9525"/>
              <a:ext cx="963613" cy="366713"/>
            </a:xfrm>
            <a:custGeom>
              <a:avLst/>
              <a:gdLst>
                <a:gd name="T0" fmla="*/ 2147483646 w 203"/>
                <a:gd name="T1" fmla="*/ 2147483646 h 77"/>
                <a:gd name="T2" fmla="*/ 0 w 203"/>
                <a:gd name="T3" fmla="*/ 0 h 77"/>
                <a:gd name="T4" fmla="*/ 0 60000 65536"/>
                <a:gd name="T5" fmla="*/ 0 60000 65536"/>
              </a:gdLst>
              <a:ahLst/>
              <a:cxnLst>
                <a:cxn ang="T4">
                  <a:pos x="T0" y="T1"/>
                </a:cxn>
                <a:cxn ang="T5">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0">
              <a:extLst>
                <a:ext uri="{FF2B5EF4-FFF2-40B4-BE49-F238E27FC236}">
                  <a16:creationId xmlns:a16="http://schemas.microsoft.com/office/drawing/2014/main" id="{29D6BF99-2769-104C-8B08-ED16E169BB42}"/>
                </a:ext>
              </a:extLst>
            </p:cNvPr>
            <p:cNvSpPr>
              <a:spLocks/>
            </p:cNvSpPr>
            <p:nvPr/>
          </p:nvSpPr>
          <p:spPr bwMode="auto">
            <a:xfrm>
              <a:off x="10494963" y="5275263"/>
              <a:ext cx="1666875" cy="1577975"/>
            </a:xfrm>
            <a:custGeom>
              <a:avLst/>
              <a:gdLst>
                <a:gd name="T0" fmla="*/ 0 w 351"/>
                <a:gd name="T1" fmla="*/ 2147483646 h 332"/>
                <a:gd name="T2" fmla="*/ 2147483646 w 351"/>
                <a:gd name="T3" fmla="*/ 0 h 332"/>
                <a:gd name="T4" fmla="*/ 0 60000 65536"/>
                <a:gd name="T5" fmla="*/ 0 60000 65536"/>
              </a:gdLst>
              <a:ahLst/>
              <a:cxnLst>
                <a:cxn ang="T4">
                  <a:pos x="T0" y="T1"/>
                </a:cxn>
                <a:cxn ang="T5">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1">
              <a:extLst>
                <a:ext uri="{FF2B5EF4-FFF2-40B4-BE49-F238E27FC236}">
                  <a16:creationId xmlns:a16="http://schemas.microsoft.com/office/drawing/2014/main" id="{F404FB58-1324-6444-98A3-1FDC8FBC3E60}"/>
                </a:ext>
              </a:extLst>
            </p:cNvPr>
            <p:cNvSpPr>
              <a:spLocks/>
            </p:cNvSpPr>
            <p:nvPr/>
          </p:nvSpPr>
          <p:spPr bwMode="auto">
            <a:xfrm>
              <a:off x="1001713" y="0"/>
              <a:ext cx="3621088" cy="6843713"/>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2">
              <a:extLst>
                <a:ext uri="{FF2B5EF4-FFF2-40B4-BE49-F238E27FC236}">
                  <a16:creationId xmlns:a16="http://schemas.microsoft.com/office/drawing/2014/main" id="{42054149-A2BE-294E-B65D-497A0290BACF}"/>
                </a:ext>
              </a:extLst>
            </p:cNvPr>
            <p:cNvSpPr>
              <a:spLocks/>
            </p:cNvSpPr>
            <p:nvPr/>
          </p:nvSpPr>
          <p:spPr bwMode="auto">
            <a:xfrm>
              <a:off x="11501438" y="9525"/>
              <a:ext cx="665163" cy="257175"/>
            </a:xfrm>
            <a:custGeom>
              <a:avLst/>
              <a:gdLst>
                <a:gd name="T0" fmla="*/ 2147483646 w 140"/>
                <a:gd name="T1" fmla="*/ 2147483646 h 54"/>
                <a:gd name="T2" fmla="*/ 0 w 140"/>
                <a:gd name="T3" fmla="*/ 0 h 54"/>
                <a:gd name="T4" fmla="*/ 0 60000 65536"/>
                <a:gd name="T5" fmla="*/ 0 60000 65536"/>
              </a:gdLst>
              <a:ahLst/>
              <a:cxnLst>
                <a:cxn ang="T4">
                  <a:pos x="T0" y="T1"/>
                </a:cxn>
                <a:cxn ang="T5">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3">
              <a:extLst>
                <a:ext uri="{FF2B5EF4-FFF2-40B4-BE49-F238E27FC236}">
                  <a16:creationId xmlns:a16="http://schemas.microsoft.com/office/drawing/2014/main" id="{F1B90F01-BB5B-2740-A5EC-4AFBE05CFEE1}"/>
                </a:ext>
              </a:extLst>
            </p:cNvPr>
            <p:cNvSpPr>
              <a:spLocks/>
            </p:cNvSpPr>
            <p:nvPr/>
          </p:nvSpPr>
          <p:spPr bwMode="auto">
            <a:xfrm>
              <a:off x="10641013" y="5408613"/>
              <a:ext cx="1525588" cy="1435100"/>
            </a:xfrm>
            <a:custGeom>
              <a:avLst/>
              <a:gdLst>
                <a:gd name="T0" fmla="*/ 0 w 321"/>
                <a:gd name="T1" fmla="*/ 2147483646 h 302"/>
                <a:gd name="T2" fmla="*/ 2147483646 w 321"/>
                <a:gd name="T3" fmla="*/ 0 h 302"/>
                <a:gd name="T4" fmla="*/ 0 60000 65536"/>
                <a:gd name="T5" fmla="*/ 0 60000 65536"/>
              </a:gdLst>
              <a:ahLst/>
              <a:cxnLst>
                <a:cxn ang="T4">
                  <a:pos x="T0" y="T1"/>
                </a:cxn>
                <a:cxn ang="T5">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4">
              <a:extLst>
                <a:ext uri="{FF2B5EF4-FFF2-40B4-BE49-F238E27FC236}">
                  <a16:creationId xmlns:a16="http://schemas.microsoft.com/office/drawing/2014/main" id="{C4ADA2B8-F544-5045-84C5-5031C7852C58}"/>
                </a:ext>
              </a:extLst>
            </p:cNvPr>
            <p:cNvSpPr>
              <a:spLocks/>
            </p:cNvSpPr>
            <p:nvPr/>
          </p:nvSpPr>
          <p:spPr bwMode="auto">
            <a:xfrm>
              <a:off x="1001713" y="0"/>
              <a:ext cx="3244850" cy="6843713"/>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5">
              <a:extLst>
                <a:ext uri="{FF2B5EF4-FFF2-40B4-BE49-F238E27FC236}">
                  <a16:creationId xmlns:a16="http://schemas.microsoft.com/office/drawing/2014/main" id="{C5A0C976-F349-B243-8C9B-9E90346FEF62}"/>
                </a:ext>
              </a:extLst>
            </p:cNvPr>
            <p:cNvSpPr>
              <a:spLocks/>
            </p:cNvSpPr>
            <p:nvPr/>
          </p:nvSpPr>
          <p:spPr bwMode="auto">
            <a:xfrm>
              <a:off x="10802938" y="5518150"/>
              <a:ext cx="1363663" cy="1325563"/>
            </a:xfrm>
            <a:custGeom>
              <a:avLst/>
              <a:gdLst>
                <a:gd name="T0" fmla="*/ 0 w 287"/>
                <a:gd name="T1" fmla="*/ 2147483646 h 279"/>
                <a:gd name="T2" fmla="*/ 2147483646 w 287"/>
                <a:gd name="T3" fmla="*/ 0 h 279"/>
                <a:gd name="T4" fmla="*/ 0 60000 65536"/>
                <a:gd name="T5" fmla="*/ 0 60000 65536"/>
              </a:gdLst>
              <a:ahLst/>
              <a:cxnLst>
                <a:cxn ang="T4">
                  <a:pos x="T0" y="T1"/>
                </a:cxn>
                <a:cxn ang="T5">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6">
              <a:extLst>
                <a:ext uri="{FF2B5EF4-FFF2-40B4-BE49-F238E27FC236}">
                  <a16:creationId xmlns:a16="http://schemas.microsoft.com/office/drawing/2014/main" id="{74A17590-6021-DA46-9D29-0C95F4D15C85}"/>
                </a:ext>
              </a:extLst>
            </p:cNvPr>
            <p:cNvSpPr>
              <a:spLocks/>
            </p:cNvSpPr>
            <p:nvPr/>
          </p:nvSpPr>
          <p:spPr bwMode="auto">
            <a:xfrm>
              <a:off x="889000" y="0"/>
              <a:ext cx="3230563" cy="6843713"/>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7">
              <a:extLst>
                <a:ext uri="{FF2B5EF4-FFF2-40B4-BE49-F238E27FC236}">
                  <a16:creationId xmlns:a16="http://schemas.microsoft.com/office/drawing/2014/main" id="{B69BFECD-E259-5E41-8181-CD35B7A152F5}"/>
                </a:ext>
              </a:extLst>
            </p:cNvPr>
            <p:cNvSpPr>
              <a:spLocks/>
            </p:cNvSpPr>
            <p:nvPr/>
          </p:nvSpPr>
          <p:spPr bwMode="auto">
            <a:xfrm>
              <a:off x="10979150" y="5694363"/>
              <a:ext cx="1187450" cy="1149350"/>
            </a:xfrm>
            <a:custGeom>
              <a:avLst/>
              <a:gdLst>
                <a:gd name="T0" fmla="*/ 0 w 250"/>
                <a:gd name="T1" fmla="*/ 2147483646 h 242"/>
                <a:gd name="T2" fmla="*/ 2147483646 w 250"/>
                <a:gd name="T3" fmla="*/ 0 h 242"/>
                <a:gd name="T4" fmla="*/ 0 60000 65536"/>
                <a:gd name="T5" fmla="*/ 0 60000 65536"/>
              </a:gdLst>
              <a:ahLst/>
              <a:cxnLst>
                <a:cxn ang="T4">
                  <a:pos x="T0" y="T1"/>
                </a:cxn>
                <a:cxn ang="T5">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8">
              <a:extLst>
                <a:ext uri="{FF2B5EF4-FFF2-40B4-BE49-F238E27FC236}">
                  <a16:creationId xmlns:a16="http://schemas.microsoft.com/office/drawing/2014/main" id="{A2582C4F-CDE8-D840-A0C4-4CE2AB9BEA53}"/>
                </a:ext>
              </a:extLst>
            </p:cNvPr>
            <p:cNvSpPr>
              <a:spLocks/>
            </p:cNvSpPr>
            <p:nvPr/>
          </p:nvSpPr>
          <p:spPr bwMode="auto">
            <a:xfrm>
              <a:off x="484188" y="0"/>
              <a:ext cx="3421063" cy="6843713"/>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19">
              <a:extLst>
                <a:ext uri="{FF2B5EF4-FFF2-40B4-BE49-F238E27FC236}">
                  <a16:creationId xmlns:a16="http://schemas.microsoft.com/office/drawing/2014/main" id="{E243DE59-0EB4-B848-A3AC-C9B066CFB588}"/>
                </a:ext>
              </a:extLst>
            </p:cNvPr>
            <p:cNvSpPr>
              <a:spLocks/>
            </p:cNvSpPr>
            <p:nvPr/>
          </p:nvSpPr>
          <p:spPr bwMode="auto">
            <a:xfrm>
              <a:off x="11287125" y="6049963"/>
              <a:ext cx="879475" cy="793750"/>
            </a:xfrm>
            <a:custGeom>
              <a:avLst/>
              <a:gdLst>
                <a:gd name="T0" fmla="*/ 0 w 185"/>
                <a:gd name="T1" fmla="*/ 2147483646 h 167"/>
                <a:gd name="T2" fmla="*/ 2147483646 w 185"/>
                <a:gd name="T3" fmla="*/ 0 h 167"/>
                <a:gd name="T4" fmla="*/ 0 60000 65536"/>
                <a:gd name="T5" fmla="*/ 0 60000 65536"/>
              </a:gdLst>
              <a:ahLst/>
              <a:cxnLst>
                <a:cxn ang="T4">
                  <a:pos x="T0" y="T1"/>
                </a:cxn>
                <a:cxn ang="T5">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0">
              <a:extLst>
                <a:ext uri="{FF2B5EF4-FFF2-40B4-BE49-F238E27FC236}">
                  <a16:creationId xmlns:a16="http://schemas.microsoft.com/office/drawing/2014/main" id="{A445D712-EFC8-664D-B90B-7907886FB1B1}"/>
                </a:ext>
              </a:extLst>
            </p:cNvPr>
            <p:cNvSpPr>
              <a:spLocks/>
            </p:cNvSpPr>
            <p:nvPr/>
          </p:nvSpPr>
          <p:spPr bwMode="auto">
            <a:xfrm>
              <a:off x="598488" y="0"/>
              <a:ext cx="2717800" cy="6843713"/>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1">
              <a:extLst>
                <a:ext uri="{FF2B5EF4-FFF2-40B4-BE49-F238E27FC236}">
                  <a16:creationId xmlns:a16="http://schemas.microsoft.com/office/drawing/2014/main" id="{3E352781-8966-6541-B2EB-37F66525015D}"/>
                </a:ext>
              </a:extLst>
            </p:cNvPr>
            <p:cNvSpPr>
              <a:spLocks/>
            </p:cNvSpPr>
            <p:nvPr/>
          </p:nvSpPr>
          <p:spPr bwMode="auto">
            <a:xfrm>
              <a:off x="261938" y="0"/>
              <a:ext cx="2944813" cy="6843713"/>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2">
              <a:extLst>
                <a:ext uri="{FF2B5EF4-FFF2-40B4-BE49-F238E27FC236}">
                  <a16:creationId xmlns:a16="http://schemas.microsoft.com/office/drawing/2014/main" id="{7589B9F1-C48E-1343-992D-E642016A43A0}"/>
                </a:ext>
              </a:extLst>
            </p:cNvPr>
            <p:cNvSpPr>
              <a:spLocks/>
            </p:cNvSpPr>
            <p:nvPr/>
          </p:nvSpPr>
          <p:spPr bwMode="auto">
            <a:xfrm>
              <a:off x="-417513" y="0"/>
              <a:ext cx="2403475" cy="6843713"/>
            </a:xfrm>
            <a:custGeom>
              <a:avLst/>
              <a:gdLst>
                <a:gd name="T0" fmla="*/ 2147483646 w 506"/>
                <a:gd name="T1" fmla="*/ 0 h 1440"/>
                <a:gd name="T2" fmla="*/ 2147483646 w 506"/>
                <a:gd name="T3" fmla="*/ 2147483646 h 1440"/>
                <a:gd name="T4" fmla="*/ 0 60000 65536"/>
                <a:gd name="T5" fmla="*/ 0 60000 65536"/>
              </a:gdLst>
              <a:ahLst/>
              <a:cxnLst>
                <a:cxn ang="T4">
                  <a:pos x="T0" y="T1"/>
                </a:cxn>
                <a:cxn ang="T5">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3">
              <a:extLst>
                <a:ext uri="{FF2B5EF4-FFF2-40B4-BE49-F238E27FC236}">
                  <a16:creationId xmlns:a16="http://schemas.microsoft.com/office/drawing/2014/main" id="{16CFBE51-F120-2942-A0D2-62E593176F2D}"/>
                </a:ext>
              </a:extLst>
            </p:cNvPr>
            <p:cNvSpPr>
              <a:spLocks/>
            </p:cNvSpPr>
            <p:nvPr/>
          </p:nvSpPr>
          <p:spPr bwMode="auto">
            <a:xfrm>
              <a:off x="14288" y="9525"/>
              <a:ext cx="1771650" cy="3198813"/>
            </a:xfrm>
            <a:custGeom>
              <a:avLst/>
              <a:gdLst>
                <a:gd name="T0" fmla="*/ 2147483646 w 373"/>
                <a:gd name="T1" fmla="*/ 0 h 673"/>
                <a:gd name="T2" fmla="*/ 0 w 373"/>
                <a:gd name="T3" fmla="*/ 2147483646 h 673"/>
                <a:gd name="T4" fmla="*/ 0 60000 65536"/>
                <a:gd name="T5" fmla="*/ 0 60000 65536"/>
              </a:gdLst>
              <a:ahLst/>
              <a:cxnLst>
                <a:cxn ang="T4">
                  <a:pos x="T0" y="T1"/>
                </a:cxn>
                <a:cxn ang="T5">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5" name="Freeform 24">
              <a:extLst>
                <a:ext uri="{FF2B5EF4-FFF2-40B4-BE49-F238E27FC236}">
                  <a16:creationId xmlns:a16="http://schemas.microsoft.com/office/drawing/2014/main" id="{F000C91A-122A-014C-92D3-03B63646A24A}"/>
                </a:ext>
              </a:extLst>
            </p:cNvPr>
            <p:cNvSpPr>
              <a:spLocks/>
            </p:cNvSpPr>
            <p:nvPr/>
          </p:nvSpPr>
          <p:spPr bwMode="auto">
            <a:xfrm>
              <a:off x="4763" y="6016625"/>
              <a:ext cx="214313" cy="827088"/>
            </a:xfrm>
            <a:custGeom>
              <a:avLst/>
              <a:gdLst>
                <a:gd name="T0" fmla="*/ 0 w 45"/>
                <a:gd name="T1" fmla="*/ 0 h 174"/>
                <a:gd name="T2" fmla="*/ 2147483646 w 45"/>
                <a:gd name="T3" fmla="*/ 2147483646 h 174"/>
                <a:gd name="T4" fmla="*/ 0 60000 65536"/>
                <a:gd name="T5" fmla="*/ 0 60000 65536"/>
              </a:gdLst>
              <a:ahLst/>
              <a:cxnLst>
                <a:cxn ang="T4">
                  <a:pos x="T0" y="T1"/>
                </a:cxn>
                <a:cxn ang="T5">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6" name="Freeform 25">
              <a:extLst>
                <a:ext uri="{FF2B5EF4-FFF2-40B4-BE49-F238E27FC236}">
                  <a16:creationId xmlns:a16="http://schemas.microsoft.com/office/drawing/2014/main" id="{2621B60F-C0DA-FA47-BF30-3177504C9EFF}"/>
                </a:ext>
              </a:extLst>
            </p:cNvPr>
            <p:cNvSpPr>
              <a:spLocks/>
            </p:cNvSpPr>
            <p:nvPr/>
          </p:nvSpPr>
          <p:spPr bwMode="auto">
            <a:xfrm>
              <a:off x="14288" y="0"/>
              <a:ext cx="1562100" cy="2228850"/>
            </a:xfrm>
            <a:custGeom>
              <a:avLst/>
              <a:gdLst>
                <a:gd name="T0" fmla="*/ 2147483646 w 329"/>
                <a:gd name="T1" fmla="*/ 0 h 469"/>
                <a:gd name="T2" fmla="*/ 0 w 329"/>
                <a:gd name="T3" fmla="*/ 2147483646 h 469"/>
                <a:gd name="T4" fmla="*/ 0 60000 65536"/>
                <a:gd name="T5" fmla="*/ 0 60000 65536"/>
              </a:gdLst>
              <a:ahLst/>
              <a:cxnLst>
                <a:cxn ang="T4">
                  <a:pos x="T0" y="T1"/>
                </a:cxn>
                <a:cxn ang="T5">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7" name="Group 20">
            <a:extLst>
              <a:ext uri="{FF2B5EF4-FFF2-40B4-BE49-F238E27FC236}">
                <a16:creationId xmlns:a16="http://schemas.microsoft.com/office/drawing/2014/main" id="{C089414E-5F0B-5843-8503-4F4D3A25D359}"/>
              </a:ext>
            </a:extLst>
          </p:cNvPr>
          <p:cNvGrpSpPr>
            <a:grpSpLocks/>
          </p:cNvGrpSpPr>
          <p:nvPr/>
        </p:nvGrpSpPr>
        <p:grpSpPr bwMode="auto">
          <a:xfrm>
            <a:off x="650082" y="1700213"/>
            <a:ext cx="2985989" cy="3470275"/>
            <a:chOff x="697883" y="1816768"/>
            <a:chExt cx="3674476" cy="3470421"/>
          </a:xfrm>
        </p:grpSpPr>
        <p:sp>
          <p:nvSpPr>
            <p:cNvPr id="28" name="Rectangle 21">
              <a:extLst>
                <a:ext uri="{FF2B5EF4-FFF2-40B4-BE49-F238E27FC236}">
                  <a16:creationId xmlns:a16="http://schemas.microsoft.com/office/drawing/2014/main" id="{EF9011C5-4EF6-1640-A776-D6BBAF71B494}"/>
                </a:ext>
              </a:extLst>
            </p:cNvPr>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a:extLst>
                <a:ext uri="{FF2B5EF4-FFF2-40B4-BE49-F238E27FC236}">
                  <a16:creationId xmlns:a16="http://schemas.microsoft.com/office/drawing/2014/main" id="{4DDEBE4E-370F-334B-B923-A4AB8C66C604}"/>
                </a:ext>
              </a:extLst>
            </p:cNvPr>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32">
              <a:extLst>
                <a:ext uri="{FF2B5EF4-FFF2-40B4-BE49-F238E27FC236}">
                  <a16:creationId xmlns:a16="http://schemas.microsoft.com/office/drawing/2014/main" id="{193A7F03-0F52-0043-B637-3D21186BC3B9}"/>
                </a:ext>
              </a:extLst>
            </p:cNvPr>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2013" y="2352026"/>
            <a:ext cx="2844723" cy="1223298"/>
          </a:xfrm>
        </p:spPr>
        <p:txBody>
          <a:bodyPr bIns="0" anchor="b">
            <a:noAutofit/>
          </a:bodyPr>
          <a:lstStyle>
            <a:lvl1pPr algn="ctr">
              <a:defRPr sz="2600">
                <a:solidFill>
                  <a:srgbClr val="FFFE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151862" y="802809"/>
            <a:ext cx="5098466" cy="524994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2013" y="3580186"/>
            <a:ext cx="2844723" cy="1221164"/>
          </a:xfrm>
        </p:spPr>
        <p:txBody>
          <a:bodyPr/>
          <a:lstStyle>
            <a:lvl1pPr marL="0" indent="0" algn="ctr">
              <a:buNone/>
              <a:defRPr sz="1300">
                <a:solidFill>
                  <a:srgbClr val="FFFEFF"/>
                </a:solidFill>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31" name="Date Placeholder 4">
            <a:extLst>
              <a:ext uri="{FF2B5EF4-FFF2-40B4-BE49-F238E27FC236}">
                <a16:creationId xmlns:a16="http://schemas.microsoft.com/office/drawing/2014/main" id="{FB88BCA5-56D3-6C46-876D-A5B164780EA8}"/>
              </a:ext>
            </a:extLst>
          </p:cNvPr>
          <p:cNvSpPr>
            <a:spLocks noGrp="1"/>
          </p:cNvSpPr>
          <p:nvPr>
            <p:ph type="dt" sz="half" idx="10"/>
          </p:nvPr>
        </p:nvSpPr>
        <p:spPr/>
        <p:txBody>
          <a:bodyPr/>
          <a:lstStyle>
            <a:lvl1pPr>
              <a:defRPr/>
            </a:lvl1pPr>
          </a:lstStyle>
          <a:p>
            <a:pPr>
              <a:defRPr/>
            </a:pPr>
            <a:endParaRPr lang="en-US" altLang="ja-JP"/>
          </a:p>
        </p:txBody>
      </p:sp>
      <p:sp>
        <p:nvSpPr>
          <p:cNvPr id="32" name="Footer Placeholder 5">
            <a:extLst>
              <a:ext uri="{FF2B5EF4-FFF2-40B4-BE49-F238E27FC236}">
                <a16:creationId xmlns:a16="http://schemas.microsoft.com/office/drawing/2014/main" id="{B70022DD-FE59-174B-834F-80928CB42CD4}"/>
              </a:ext>
            </a:extLst>
          </p:cNvPr>
          <p:cNvSpPr>
            <a:spLocks noGrp="1"/>
          </p:cNvSpPr>
          <p:nvPr>
            <p:ph type="ftr" sz="quarter" idx="11"/>
          </p:nvPr>
        </p:nvSpPr>
        <p:spPr/>
        <p:txBody>
          <a:bodyPr/>
          <a:lstStyle>
            <a:lvl1pPr>
              <a:defRPr/>
            </a:lvl1pPr>
          </a:lstStyle>
          <a:p>
            <a:pPr>
              <a:defRPr/>
            </a:pPr>
            <a:endParaRPr lang="en-US" altLang="ja-JP"/>
          </a:p>
        </p:txBody>
      </p:sp>
      <p:sp>
        <p:nvSpPr>
          <p:cNvPr id="33" name="Slide Number Placeholder 6">
            <a:extLst>
              <a:ext uri="{FF2B5EF4-FFF2-40B4-BE49-F238E27FC236}">
                <a16:creationId xmlns:a16="http://schemas.microsoft.com/office/drawing/2014/main" id="{20D9AF7C-ADB2-494B-B52A-6BF0A3619736}"/>
              </a:ext>
            </a:extLst>
          </p:cNvPr>
          <p:cNvSpPr>
            <a:spLocks noGrp="1"/>
          </p:cNvSpPr>
          <p:nvPr>
            <p:ph type="sldNum" sz="quarter" idx="12"/>
          </p:nvPr>
        </p:nvSpPr>
        <p:spPr/>
        <p:txBody>
          <a:bodyPr/>
          <a:lstStyle>
            <a:lvl1pPr>
              <a:defRPr/>
            </a:lvl1pPr>
          </a:lstStyle>
          <a:p>
            <a:pPr>
              <a:defRPr/>
            </a:pPr>
            <a:fld id="{2DA65D7C-85CE-FA46-8789-8415DE5316DC}" type="slidenum">
              <a:rPr lang="ja-JP" altLang="en-US"/>
              <a:pPr>
                <a:defRPr/>
              </a:pPr>
              <a:t>‹#›</a:t>
            </a:fld>
            <a:endParaRPr lang="en-US" altLang="ja-JP"/>
          </a:p>
        </p:txBody>
      </p:sp>
    </p:spTree>
    <p:extLst>
      <p:ext uri="{BB962C8B-B14F-4D97-AF65-F5344CB8AC3E}">
        <p14:creationId xmlns:p14="http://schemas.microsoft.com/office/powerpoint/2010/main" val="3362161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5" name="Group 72">
            <a:extLst>
              <a:ext uri="{FF2B5EF4-FFF2-40B4-BE49-F238E27FC236}">
                <a16:creationId xmlns:a16="http://schemas.microsoft.com/office/drawing/2014/main" id="{4D168BA6-CD0E-FB4C-BA13-740F10AEBB37}"/>
              </a:ext>
            </a:extLst>
          </p:cNvPr>
          <p:cNvGrpSpPr>
            <a:grpSpLocks/>
          </p:cNvGrpSpPr>
          <p:nvPr/>
        </p:nvGrpSpPr>
        <p:grpSpPr bwMode="auto">
          <a:xfrm>
            <a:off x="-268287" y="-58738"/>
            <a:ext cx="10169128" cy="6923088"/>
            <a:chOff x="-329674" y="-51881"/>
            <a:chExt cx="12515851" cy="6923798"/>
          </a:xfrm>
        </p:grpSpPr>
        <p:sp>
          <p:nvSpPr>
            <p:cNvPr id="6" name="Freeform 5">
              <a:extLst>
                <a:ext uri="{FF2B5EF4-FFF2-40B4-BE49-F238E27FC236}">
                  <a16:creationId xmlns:a16="http://schemas.microsoft.com/office/drawing/2014/main" id="{D19CDD62-9218-3E43-8854-9CFAB0A5C121}"/>
                </a:ext>
              </a:extLst>
            </p:cNvPr>
            <p:cNvSpPr>
              <a:spLocks/>
            </p:cNvSpPr>
            <p:nvPr/>
          </p:nvSpPr>
          <p:spPr bwMode="auto">
            <a:xfrm>
              <a:off x="-329674" y="1298404"/>
              <a:ext cx="9702800" cy="5573512"/>
            </a:xfrm>
            <a:custGeom>
              <a:avLst/>
              <a:gdLst>
                <a:gd name="T0" fmla="*/ 2147483646 w 2038"/>
                <a:gd name="T1" fmla="*/ 2147483646 h 1169"/>
                <a:gd name="T2" fmla="*/ 2147483646 w 2038"/>
                <a:gd name="T3" fmla="*/ 2147483646 h 1169"/>
                <a:gd name="T4" fmla="*/ 2147483646 w 2038"/>
                <a:gd name="T5" fmla="*/ 2147483646 h 1169"/>
                <a:gd name="T6" fmla="*/ 2147483646 w 2038"/>
                <a:gd name="T7" fmla="*/ 2147483646 h 1169"/>
                <a:gd name="T8" fmla="*/ 2147483646 w 2038"/>
                <a:gd name="T9" fmla="*/ 2147483646 h 1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6">
              <a:extLst>
                <a:ext uri="{FF2B5EF4-FFF2-40B4-BE49-F238E27FC236}">
                  <a16:creationId xmlns:a16="http://schemas.microsoft.com/office/drawing/2014/main" id="{D9B69E26-30BE-7440-BA1E-CB37B5D2AF72}"/>
                </a:ext>
              </a:extLst>
            </p:cNvPr>
            <p:cNvSpPr>
              <a:spLocks/>
            </p:cNvSpPr>
            <p:nvPr/>
          </p:nvSpPr>
          <p:spPr bwMode="auto">
            <a:xfrm>
              <a:off x="670451" y="2018236"/>
              <a:ext cx="7373938" cy="4848892"/>
            </a:xfrm>
            <a:custGeom>
              <a:avLst/>
              <a:gdLst>
                <a:gd name="T0" fmla="*/ 2147483646 w 1549"/>
                <a:gd name="T1" fmla="*/ 2147483646 h 1017"/>
                <a:gd name="T2" fmla="*/ 2147483646 w 1549"/>
                <a:gd name="T3" fmla="*/ 2147483646 h 1017"/>
                <a:gd name="T4" fmla="*/ 2147483646 w 1549"/>
                <a:gd name="T5" fmla="*/ 2147483646 h 1017"/>
                <a:gd name="T6" fmla="*/ 2147483646 w 1549"/>
                <a:gd name="T7" fmla="*/ 2147483646 h 1017"/>
                <a:gd name="T8" fmla="*/ 2147483646 w 1549"/>
                <a:gd name="T9" fmla="*/ 2147483646 h 10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7">
              <a:extLst>
                <a:ext uri="{FF2B5EF4-FFF2-40B4-BE49-F238E27FC236}">
                  <a16:creationId xmlns:a16="http://schemas.microsoft.com/office/drawing/2014/main" id="{66F204E0-FB7C-0941-AA9C-53C91F57A805}"/>
                </a:ext>
              </a:extLst>
            </p:cNvPr>
            <p:cNvSpPr>
              <a:spLocks/>
            </p:cNvSpPr>
            <p:nvPr/>
          </p:nvSpPr>
          <p:spPr bwMode="auto">
            <a:xfrm>
              <a:off x="251351" y="1788400"/>
              <a:ext cx="8035925" cy="5083516"/>
            </a:xfrm>
            <a:custGeom>
              <a:avLst/>
              <a:gdLst>
                <a:gd name="T0" fmla="*/ 2147483646 w 1688"/>
                <a:gd name="T1" fmla="*/ 2147483646 h 1066"/>
                <a:gd name="T2" fmla="*/ 2147483646 w 1688"/>
                <a:gd name="T3" fmla="*/ 2147483646 h 1066"/>
                <a:gd name="T4" fmla="*/ 2147483646 w 1688"/>
                <a:gd name="T5" fmla="*/ 2147483646 h 1066"/>
                <a:gd name="T6" fmla="*/ 2147483646 w 1688"/>
                <a:gd name="T7" fmla="*/ 2147483646 h 1066"/>
                <a:gd name="T8" fmla="*/ 2147483646 w 1688"/>
                <a:gd name="T9" fmla="*/ 2147483646 h 1066"/>
                <a:gd name="T10" fmla="*/ 2147483646 w 1688"/>
                <a:gd name="T11" fmla="*/ 2147483646 h 10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8">
              <a:extLst>
                <a:ext uri="{FF2B5EF4-FFF2-40B4-BE49-F238E27FC236}">
                  <a16:creationId xmlns:a16="http://schemas.microsoft.com/office/drawing/2014/main" id="{81F3E60E-EE15-A04A-97BA-59520567D557}"/>
                </a:ext>
              </a:extLst>
            </p:cNvPr>
            <p:cNvSpPr>
              <a:spLocks/>
            </p:cNvSpPr>
            <p:nvPr/>
          </p:nvSpPr>
          <p:spPr bwMode="auto">
            <a:xfrm>
              <a:off x="-1061" y="549842"/>
              <a:ext cx="10334625" cy="6322075"/>
            </a:xfrm>
            <a:custGeom>
              <a:avLst/>
              <a:gdLst>
                <a:gd name="T0" fmla="*/ 2147483646 w 2171"/>
                <a:gd name="T1" fmla="*/ 2147483646 h 1326"/>
                <a:gd name="T2" fmla="*/ 2147483646 w 2171"/>
                <a:gd name="T3" fmla="*/ 2147483646 h 1326"/>
                <a:gd name="T4" fmla="*/ 2147483646 w 2171"/>
                <a:gd name="T5" fmla="*/ 2147483646 h 1326"/>
                <a:gd name="T6" fmla="*/ 0 w 2171"/>
                <a:gd name="T7" fmla="*/ 2147483646 h 13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9">
              <a:extLst>
                <a:ext uri="{FF2B5EF4-FFF2-40B4-BE49-F238E27FC236}">
                  <a16:creationId xmlns:a16="http://schemas.microsoft.com/office/drawing/2014/main" id="{1F50BB77-6284-CC46-B827-F62F3591BAEB}"/>
                </a:ext>
              </a:extLst>
            </p:cNvPr>
            <p:cNvSpPr>
              <a:spLocks/>
            </p:cNvSpPr>
            <p:nvPr/>
          </p:nvSpPr>
          <p:spPr bwMode="auto">
            <a:xfrm>
              <a:off x="3701" y="6186246"/>
              <a:ext cx="504825" cy="681527"/>
            </a:xfrm>
            <a:custGeom>
              <a:avLst/>
              <a:gdLst>
                <a:gd name="T0" fmla="*/ 0 w 106"/>
                <a:gd name="T1" fmla="*/ 0 h 143"/>
                <a:gd name="T2" fmla="*/ 2147483646 w 106"/>
                <a:gd name="T3" fmla="*/ 2147483646 h 143"/>
                <a:gd name="T4" fmla="*/ 0 60000 65536"/>
                <a:gd name="T5" fmla="*/ 0 60000 65536"/>
              </a:gdLst>
              <a:ahLst/>
              <a:cxnLst>
                <a:cxn ang="T4">
                  <a:pos x="T0" y="T1"/>
                </a:cxn>
                <a:cxn ang="T5">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0">
              <a:extLst>
                <a:ext uri="{FF2B5EF4-FFF2-40B4-BE49-F238E27FC236}">
                  <a16:creationId xmlns:a16="http://schemas.microsoft.com/office/drawing/2014/main" id="{E30569D7-2369-E942-B7A8-D90FDC54895C}"/>
                </a:ext>
              </a:extLst>
            </p:cNvPr>
            <p:cNvSpPr>
              <a:spLocks/>
            </p:cNvSpPr>
            <p:nvPr/>
          </p:nvSpPr>
          <p:spPr bwMode="auto">
            <a:xfrm>
              <a:off x="-1061" y="-51881"/>
              <a:ext cx="11091863" cy="6923796"/>
            </a:xfrm>
            <a:custGeom>
              <a:avLst/>
              <a:gdLst>
                <a:gd name="T0" fmla="*/ 2147483646 w 2330"/>
                <a:gd name="T1" fmla="*/ 2147483646 h 1452"/>
                <a:gd name="T2" fmla="*/ 2147483646 w 2330"/>
                <a:gd name="T3" fmla="*/ 2147483646 h 1452"/>
                <a:gd name="T4" fmla="*/ 2147483646 w 2330"/>
                <a:gd name="T5" fmla="*/ 2147483646 h 1452"/>
                <a:gd name="T6" fmla="*/ 0 w 2330"/>
                <a:gd name="T7" fmla="*/ 2147483646 h 14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1">
              <a:extLst>
                <a:ext uri="{FF2B5EF4-FFF2-40B4-BE49-F238E27FC236}">
                  <a16:creationId xmlns:a16="http://schemas.microsoft.com/office/drawing/2014/main" id="{AB642ECD-B3FB-0F44-BCA2-3BC30E5D1E8E}"/>
                </a:ext>
              </a:extLst>
            </p:cNvPr>
            <p:cNvSpPr>
              <a:spLocks/>
            </p:cNvSpPr>
            <p:nvPr/>
          </p:nvSpPr>
          <p:spPr bwMode="auto">
            <a:xfrm>
              <a:off x="5426601" y="5579"/>
              <a:ext cx="5788025" cy="6847184"/>
            </a:xfrm>
            <a:custGeom>
              <a:avLst/>
              <a:gdLst>
                <a:gd name="T0" fmla="*/ 2147483646 w 1216"/>
                <a:gd name="T1" fmla="*/ 2147483646 h 1436"/>
                <a:gd name="T2" fmla="*/ 2147483646 w 1216"/>
                <a:gd name="T3" fmla="*/ 2147483646 h 1436"/>
                <a:gd name="T4" fmla="*/ 0 w 1216"/>
                <a:gd name="T5" fmla="*/ 0 h 1436"/>
                <a:gd name="T6" fmla="*/ 0 60000 65536"/>
                <a:gd name="T7" fmla="*/ 0 60000 65536"/>
                <a:gd name="T8" fmla="*/ 0 60000 65536"/>
              </a:gdLst>
              <a:ahLst/>
              <a:cxnLst>
                <a:cxn ang="T6">
                  <a:pos x="T0" y="T1"/>
                </a:cxn>
                <a:cxn ang="T7">
                  <a:pos x="T2" y="T3"/>
                </a:cxn>
                <a:cxn ang="T8">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2">
              <a:extLst>
                <a:ext uri="{FF2B5EF4-FFF2-40B4-BE49-F238E27FC236}">
                  <a16:creationId xmlns:a16="http://schemas.microsoft.com/office/drawing/2014/main" id="{44B50A49-AEBA-EA4D-9E93-1A4AEC5D273C}"/>
                </a:ext>
              </a:extLst>
            </p:cNvPr>
            <p:cNvSpPr>
              <a:spLocks/>
            </p:cNvSpPr>
            <p:nvPr/>
          </p:nvSpPr>
          <p:spPr bwMode="auto">
            <a:xfrm>
              <a:off x="-1061" y="5579"/>
              <a:ext cx="1057275" cy="614491"/>
            </a:xfrm>
            <a:custGeom>
              <a:avLst/>
              <a:gdLst>
                <a:gd name="T0" fmla="*/ 2147483646 w 222"/>
                <a:gd name="T1" fmla="*/ 0 h 129"/>
                <a:gd name="T2" fmla="*/ 0 w 222"/>
                <a:gd name="T3" fmla="*/ 2147483646 h 129"/>
                <a:gd name="T4" fmla="*/ 0 60000 65536"/>
                <a:gd name="T5" fmla="*/ 0 60000 65536"/>
              </a:gdLst>
              <a:ahLst/>
              <a:cxnLst>
                <a:cxn ang="T4">
                  <a:pos x="T0" y="T1"/>
                </a:cxn>
                <a:cxn ang="T5">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3">
              <a:extLst>
                <a:ext uri="{FF2B5EF4-FFF2-40B4-BE49-F238E27FC236}">
                  <a16:creationId xmlns:a16="http://schemas.microsoft.com/office/drawing/2014/main" id="{0F1545D4-0225-9741-9B9F-7403D856219E}"/>
                </a:ext>
              </a:extLst>
            </p:cNvPr>
            <p:cNvSpPr>
              <a:spLocks/>
            </p:cNvSpPr>
            <p:nvPr/>
          </p:nvSpPr>
          <p:spPr bwMode="auto">
            <a:xfrm>
              <a:off x="5821889" y="5579"/>
              <a:ext cx="5588000" cy="6866337"/>
            </a:xfrm>
            <a:custGeom>
              <a:avLst/>
              <a:gdLst>
                <a:gd name="T0" fmla="*/ 2147483646 w 1174"/>
                <a:gd name="T1" fmla="*/ 2147483646 h 1440"/>
                <a:gd name="T2" fmla="*/ 2147483646 w 1174"/>
                <a:gd name="T3" fmla="*/ 2147483646 h 1440"/>
                <a:gd name="T4" fmla="*/ 0 w 1174"/>
                <a:gd name="T5" fmla="*/ 0 h 1440"/>
                <a:gd name="T6" fmla="*/ 0 60000 65536"/>
                <a:gd name="T7" fmla="*/ 0 60000 65536"/>
                <a:gd name="T8" fmla="*/ 0 60000 65536"/>
              </a:gdLst>
              <a:ahLst/>
              <a:cxnLst>
                <a:cxn ang="T6">
                  <a:pos x="T0" y="T1"/>
                </a:cxn>
                <a:cxn ang="T7">
                  <a:pos x="T2" y="T3"/>
                </a:cxn>
                <a:cxn ang="T8">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4">
              <a:extLst>
                <a:ext uri="{FF2B5EF4-FFF2-40B4-BE49-F238E27FC236}">
                  <a16:creationId xmlns:a16="http://schemas.microsoft.com/office/drawing/2014/main" id="{30EDC269-54A4-E948-B9D1-4D0DE964D417}"/>
                </a:ext>
              </a:extLst>
            </p:cNvPr>
            <p:cNvSpPr>
              <a:spLocks/>
            </p:cNvSpPr>
            <p:nvPr/>
          </p:nvSpPr>
          <p:spPr bwMode="auto">
            <a:xfrm>
              <a:off x="3701" y="790"/>
              <a:ext cx="595313" cy="352734"/>
            </a:xfrm>
            <a:custGeom>
              <a:avLst/>
              <a:gdLst>
                <a:gd name="T0" fmla="*/ 2147483646 w 125"/>
                <a:gd name="T1" fmla="*/ 0 h 74"/>
                <a:gd name="T2" fmla="*/ 0 w 125"/>
                <a:gd name="T3" fmla="*/ 2147483646 h 74"/>
                <a:gd name="T4" fmla="*/ 0 60000 65536"/>
                <a:gd name="T5" fmla="*/ 0 60000 65536"/>
              </a:gdLst>
              <a:ahLst/>
              <a:cxnLst>
                <a:cxn ang="T4">
                  <a:pos x="T0" y="T1"/>
                </a:cxn>
                <a:cxn ang="T5">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5">
              <a:extLst>
                <a:ext uri="{FF2B5EF4-FFF2-40B4-BE49-F238E27FC236}">
                  <a16:creationId xmlns:a16="http://schemas.microsoft.com/office/drawing/2014/main" id="{204242D8-C8E6-E34C-AE90-B2B3CCE131C8}"/>
                </a:ext>
              </a:extLst>
            </p:cNvPr>
            <p:cNvSpPr>
              <a:spLocks/>
            </p:cNvSpPr>
            <p:nvPr/>
          </p:nvSpPr>
          <p:spPr bwMode="auto">
            <a:xfrm>
              <a:off x="6012389" y="5579"/>
              <a:ext cx="5497513" cy="6866337"/>
            </a:xfrm>
            <a:custGeom>
              <a:avLst/>
              <a:gdLst>
                <a:gd name="T0" fmla="*/ 2147483646 w 1155"/>
                <a:gd name="T1" fmla="*/ 2147483646 h 1440"/>
                <a:gd name="T2" fmla="*/ 2147483646 w 1155"/>
                <a:gd name="T3" fmla="*/ 2147483646 h 1440"/>
                <a:gd name="T4" fmla="*/ 0 w 1155"/>
                <a:gd name="T5" fmla="*/ 0 h 1440"/>
                <a:gd name="T6" fmla="*/ 0 60000 65536"/>
                <a:gd name="T7" fmla="*/ 0 60000 65536"/>
                <a:gd name="T8" fmla="*/ 0 60000 65536"/>
              </a:gdLst>
              <a:ahLst/>
              <a:cxnLst>
                <a:cxn ang="T6">
                  <a:pos x="T0" y="T1"/>
                </a:cxn>
                <a:cxn ang="T7">
                  <a:pos x="T2" y="T3"/>
                </a:cxn>
                <a:cxn ang="T8">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6">
              <a:extLst>
                <a:ext uri="{FF2B5EF4-FFF2-40B4-BE49-F238E27FC236}">
                  <a16:creationId xmlns:a16="http://schemas.microsoft.com/office/drawing/2014/main" id="{9D2007CD-20FD-CE47-AB95-C0A2485D8368}"/>
                </a:ext>
              </a:extLst>
            </p:cNvPr>
            <p:cNvSpPr>
              <a:spLocks/>
            </p:cNvSpPr>
            <p:nvPr/>
          </p:nvSpPr>
          <p:spPr bwMode="auto">
            <a:xfrm>
              <a:off x="-1061" y="5579"/>
              <a:ext cx="357188" cy="213875"/>
            </a:xfrm>
            <a:custGeom>
              <a:avLst/>
              <a:gdLst>
                <a:gd name="T0" fmla="*/ 2147483646 w 75"/>
                <a:gd name="T1" fmla="*/ 0 h 45"/>
                <a:gd name="T2" fmla="*/ 0 w 75"/>
                <a:gd name="T3" fmla="*/ 2147483646 h 45"/>
                <a:gd name="T4" fmla="*/ 0 60000 65536"/>
                <a:gd name="T5" fmla="*/ 0 60000 65536"/>
              </a:gdLst>
              <a:ahLst/>
              <a:cxnLst>
                <a:cxn ang="T4">
                  <a:pos x="T0" y="T1"/>
                </a:cxn>
                <a:cxn ang="T5">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7">
              <a:extLst>
                <a:ext uri="{FF2B5EF4-FFF2-40B4-BE49-F238E27FC236}">
                  <a16:creationId xmlns:a16="http://schemas.microsoft.com/office/drawing/2014/main" id="{4F9E74A8-39BB-DC49-80DA-E08C691A7701}"/>
                </a:ext>
              </a:extLst>
            </p:cNvPr>
            <p:cNvSpPr>
              <a:spLocks/>
            </p:cNvSpPr>
            <p:nvPr/>
          </p:nvSpPr>
          <p:spPr bwMode="auto">
            <a:xfrm>
              <a:off x="6210826" y="790"/>
              <a:ext cx="5522913" cy="6871126"/>
            </a:xfrm>
            <a:custGeom>
              <a:avLst/>
              <a:gdLst>
                <a:gd name="T0" fmla="*/ 2147483646 w 1160"/>
                <a:gd name="T1" fmla="*/ 2147483646 h 1441"/>
                <a:gd name="T2" fmla="*/ 2147483646 w 1160"/>
                <a:gd name="T3" fmla="*/ 2147483646 h 1441"/>
                <a:gd name="T4" fmla="*/ 0 w 1160"/>
                <a:gd name="T5" fmla="*/ 0 h 1441"/>
                <a:gd name="T6" fmla="*/ 0 60000 65536"/>
                <a:gd name="T7" fmla="*/ 0 60000 65536"/>
                <a:gd name="T8" fmla="*/ 0 60000 65536"/>
              </a:gdLst>
              <a:ahLst/>
              <a:cxnLst>
                <a:cxn ang="T6">
                  <a:pos x="T0" y="T1"/>
                </a:cxn>
                <a:cxn ang="T7">
                  <a:pos x="T2" y="T3"/>
                </a:cxn>
                <a:cxn ang="T8">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8">
              <a:extLst>
                <a:ext uri="{FF2B5EF4-FFF2-40B4-BE49-F238E27FC236}">
                  <a16:creationId xmlns:a16="http://schemas.microsoft.com/office/drawing/2014/main" id="{C11EF2BC-B47B-2342-8E13-48CAE98FA659}"/>
                </a:ext>
              </a:extLst>
            </p:cNvPr>
            <p:cNvSpPr>
              <a:spLocks/>
            </p:cNvSpPr>
            <p:nvPr/>
          </p:nvSpPr>
          <p:spPr bwMode="auto">
            <a:xfrm>
              <a:off x="6463239" y="5579"/>
              <a:ext cx="5413375" cy="6866337"/>
            </a:xfrm>
            <a:custGeom>
              <a:avLst/>
              <a:gdLst>
                <a:gd name="T0" fmla="*/ 2147483646 w 1137"/>
                <a:gd name="T1" fmla="*/ 2147483646 h 1440"/>
                <a:gd name="T2" fmla="*/ 2147483646 w 1137"/>
                <a:gd name="T3" fmla="*/ 2147483646 h 1440"/>
                <a:gd name="T4" fmla="*/ 0 w 1137"/>
                <a:gd name="T5" fmla="*/ 0 h 1440"/>
                <a:gd name="T6" fmla="*/ 0 60000 65536"/>
                <a:gd name="T7" fmla="*/ 0 60000 65536"/>
                <a:gd name="T8" fmla="*/ 0 60000 65536"/>
              </a:gdLst>
              <a:ahLst/>
              <a:cxnLst>
                <a:cxn ang="T6">
                  <a:pos x="T0" y="T1"/>
                </a:cxn>
                <a:cxn ang="T7">
                  <a:pos x="T2" y="T3"/>
                </a:cxn>
                <a:cxn ang="T8">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19">
              <a:extLst>
                <a:ext uri="{FF2B5EF4-FFF2-40B4-BE49-F238E27FC236}">
                  <a16:creationId xmlns:a16="http://schemas.microsoft.com/office/drawing/2014/main" id="{4CA5477A-E103-0A48-8D09-DEA57F73ED6B}"/>
                </a:ext>
              </a:extLst>
            </p:cNvPr>
            <p:cNvSpPr>
              <a:spLocks/>
            </p:cNvSpPr>
            <p:nvPr/>
          </p:nvSpPr>
          <p:spPr bwMode="auto">
            <a:xfrm>
              <a:off x="6877576" y="5579"/>
              <a:ext cx="5037138" cy="6861550"/>
            </a:xfrm>
            <a:custGeom>
              <a:avLst/>
              <a:gdLst>
                <a:gd name="T0" fmla="*/ 2147483646 w 1058"/>
                <a:gd name="T1" fmla="*/ 2147483646 h 1439"/>
                <a:gd name="T2" fmla="*/ 2147483646 w 1058"/>
                <a:gd name="T3" fmla="*/ 2147483646 h 1439"/>
                <a:gd name="T4" fmla="*/ 0 w 1058"/>
                <a:gd name="T5" fmla="*/ 0 h 1439"/>
                <a:gd name="T6" fmla="*/ 0 60000 65536"/>
                <a:gd name="T7" fmla="*/ 0 60000 65536"/>
                <a:gd name="T8" fmla="*/ 0 60000 65536"/>
              </a:gdLst>
              <a:ahLst/>
              <a:cxnLst>
                <a:cxn ang="T6">
                  <a:pos x="T0" y="T1"/>
                </a:cxn>
                <a:cxn ang="T7">
                  <a:pos x="T2" y="T3"/>
                </a:cxn>
                <a:cxn ang="T8">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0">
              <a:extLst>
                <a:ext uri="{FF2B5EF4-FFF2-40B4-BE49-F238E27FC236}">
                  <a16:creationId xmlns:a16="http://schemas.microsoft.com/office/drawing/2014/main" id="{3EDF06E5-F801-3A4D-B27C-AA0577A32D1A}"/>
                </a:ext>
              </a:extLst>
            </p:cNvPr>
            <p:cNvSpPr>
              <a:spLocks/>
            </p:cNvSpPr>
            <p:nvPr/>
          </p:nvSpPr>
          <p:spPr bwMode="auto">
            <a:xfrm>
              <a:off x="8768289" y="5579"/>
              <a:ext cx="3417888" cy="2742066"/>
            </a:xfrm>
            <a:custGeom>
              <a:avLst/>
              <a:gdLst>
                <a:gd name="T0" fmla="*/ 2147483646 w 718"/>
                <a:gd name="T1" fmla="*/ 2147483646 h 575"/>
                <a:gd name="T2" fmla="*/ 0 w 718"/>
                <a:gd name="T3" fmla="*/ 0 h 575"/>
                <a:gd name="T4" fmla="*/ 0 60000 65536"/>
                <a:gd name="T5" fmla="*/ 0 60000 65536"/>
              </a:gdLst>
              <a:ahLst/>
              <a:cxnLst>
                <a:cxn ang="T4">
                  <a:pos x="T0" y="T1"/>
                </a:cxn>
                <a:cxn ang="T5">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1">
              <a:extLst>
                <a:ext uri="{FF2B5EF4-FFF2-40B4-BE49-F238E27FC236}">
                  <a16:creationId xmlns:a16="http://schemas.microsoft.com/office/drawing/2014/main" id="{E3CD80B2-FB24-1F40-8013-606053C47D1F}"/>
                </a:ext>
              </a:extLst>
            </p:cNvPr>
            <p:cNvSpPr>
              <a:spLocks/>
            </p:cNvSpPr>
            <p:nvPr/>
          </p:nvSpPr>
          <p:spPr bwMode="auto">
            <a:xfrm>
              <a:off x="9235014" y="10367"/>
              <a:ext cx="2951163" cy="2555325"/>
            </a:xfrm>
            <a:custGeom>
              <a:avLst/>
              <a:gdLst>
                <a:gd name="T0" fmla="*/ 2147483646 w 620"/>
                <a:gd name="T1" fmla="*/ 2147483646 h 536"/>
                <a:gd name="T2" fmla="*/ 0 w 620"/>
                <a:gd name="T3" fmla="*/ 0 h 536"/>
                <a:gd name="T4" fmla="*/ 0 60000 65536"/>
                <a:gd name="T5" fmla="*/ 0 60000 65536"/>
              </a:gdLst>
              <a:ahLst/>
              <a:cxnLst>
                <a:cxn ang="T4">
                  <a:pos x="T0" y="T1"/>
                </a:cxn>
                <a:cxn ang="T5">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2">
              <a:extLst>
                <a:ext uri="{FF2B5EF4-FFF2-40B4-BE49-F238E27FC236}">
                  <a16:creationId xmlns:a16="http://schemas.microsoft.com/office/drawing/2014/main" id="{D287F09D-3BD0-C64B-8E13-4CE32E458A3C}"/>
                </a:ext>
              </a:extLst>
            </p:cNvPr>
            <p:cNvSpPr>
              <a:spLocks/>
            </p:cNvSpPr>
            <p:nvPr/>
          </p:nvSpPr>
          <p:spPr bwMode="auto">
            <a:xfrm>
              <a:off x="10020826" y="5579"/>
              <a:ext cx="2165350" cy="1358265"/>
            </a:xfrm>
            <a:custGeom>
              <a:avLst/>
              <a:gdLst>
                <a:gd name="T0" fmla="*/ 0 w 455"/>
                <a:gd name="T1" fmla="*/ 0 h 285"/>
                <a:gd name="T2" fmla="*/ 2147483646 w 455"/>
                <a:gd name="T3" fmla="*/ 2147483646 h 285"/>
                <a:gd name="T4" fmla="*/ 0 60000 65536"/>
                <a:gd name="T5" fmla="*/ 0 60000 65536"/>
              </a:gdLst>
              <a:ahLst/>
              <a:cxnLst>
                <a:cxn ang="T4">
                  <a:pos x="T0" y="T1"/>
                </a:cxn>
                <a:cxn ang="T5">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3">
              <a:extLst>
                <a:ext uri="{FF2B5EF4-FFF2-40B4-BE49-F238E27FC236}">
                  <a16:creationId xmlns:a16="http://schemas.microsoft.com/office/drawing/2014/main" id="{EB133BEA-2088-4C46-938D-60C5B3CB5468}"/>
                </a:ext>
              </a:extLst>
            </p:cNvPr>
            <p:cNvSpPr>
              <a:spLocks/>
            </p:cNvSpPr>
            <p:nvPr/>
          </p:nvSpPr>
          <p:spPr bwMode="auto">
            <a:xfrm>
              <a:off x="11290826" y="5579"/>
              <a:ext cx="895350" cy="534687"/>
            </a:xfrm>
            <a:custGeom>
              <a:avLst/>
              <a:gdLst>
                <a:gd name="T0" fmla="*/ 0 w 188"/>
                <a:gd name="T1" fmla="*/ 0 h 112"/>
                <a:gd name="T2" fmla="*/ 2147483646 w 188"/>
                <a:gd name="T3" fmla="*/ 2147483646 h 112"/>
                <a:gd name="T4" fmla="*/ 0 60000 65536"/>
                <a:gd name="T5" fmla="*/ 0 60000 65536"/>
              </a:gdLst>
              <a:ahLst/>
              <a:cxnLst>
                <a:cxn ang="T4">
                  <a:pos x="T0" y="T1"/>
                </a:cxn>
                <a:cxn ang="T5">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5" name="Group 75">
            <a:extLst>
              <a:ext uri="{FF2B5EF4-FFF2-40B4-BE49-F238E27FC236}">
                <a16:creationId xmlns:a16="http://schemas.microsoft.com/office/drawing/2014/main" id="{D2FF8CDB-E112-B74C-BD52-741E217473EC}"/>
              </a:ext>
            </a:extLst>
          </p:cNvPr>
          <p:cNvGrpSpPr>
            <a:grpSpLocks/>
          </p:cNvGrpSpPr>
          <p:nvPr/>
        </p:nvGrpSpPr>
        <p:grpSpPr bwMode="auto">
          <a:xfrm>
            <a:off x="653951" y="1698626"/>
            <a:ext cx="4827885" cy="3470275"/>
            <a:chOff x="805336" y="1698331"/>
            <a:chExt cx="5941540" cy="3470421"/>
          </a:xfrm>
        </p:grpSpPr>
        <p:sp>
          <p:nvSpPr>
            <p:cNvPr id="26" name="Rectangle 76">
              <a:extLst>
                <a:ext uri="{FF2B5EF4-FFF2-40B4-BE49-F238E27FC236}">
                  <a16:creationId xmlns:a16="http://schemas.microsoft.com/office/drawing/2014/main" id="{2C7AA95E-F4F1-A041-A8C8-796728FB5C58}"/>
                </a:ext>
              </a:extLst>
            </p:cNvPr>
            <p:cNvSpPr/>
            <p:nvPr/>
          </p:nvSpPr>
          <p:spPr>
            <a:xfrm>
              <a:off x="805336" y="1698331"/>
              <a:ext cx="5941540" cy="503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9">
              <a:extLst>
                <a:ext uri="{FF2B5EF4-FFF2-40B4-BE49-F238E27FC236}">
                  <a16:creationId xmlns:a16="http://schemas.microsoft.com/office/drawing/2014/main" id="{2D4ADA17-8A20-CA40-A4A8-AA21FAEB85CC}"/>
                </a:ext>
              </a:extLst>
            </p:cNvPr>
            <p:cNvSpPr/>
            <p:nvPr/>
          </p:nvSpPr>
          <p:spPr>
            <a:xfrm rot="10800000">
              <a:off x="3618163" y="4895691"/>
              <a:ext cx="315887"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78">
              <a:extLst>
                <a:ext uri="{FF2B5EF4-FFF2-40B4-BE49-F238E27FC236}">
                  <a16:creationId xmlns:a16="http://schemas.microsoft.com/office/drawing/2014/main" id="{984EB093-2CBE-8A4A-BAE5-54A91FEF71EF}"/>
                </a:ext>
              </a:extLst>
            </p:cNvPr>
            <p:cNvSpPr/>
            <p:nvPr/>
          </p:nvSpPr>
          <p:spPr>
            <a:xfrm>
              <a:off x="805336" y="2274618"/>
              <a:ext cx="5941540" cy="26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6129102" y="0"/>
            <a:ext cx="3776898" cy="6858000"/>
          </a:xfrm>
          <a:solidFill>
            <a:schemeClr val="bg1">
              <a:lumMod val="65000"/>
              <a:lumOff val="35000"/>
            </a:schemeClr>
          </a:solidFill>
          <a:ln w="9525" cap="sq">
            <a:noFill/>
            <a:miter lim="800000"/>
          </a:ln>
          <a:effectLst/>
        </p:spPr>
        <p:txBody>
          <a:bodyPr rtlCol="0">
            <a:normAutofit/>
          </a:bodyPr>
          <a:lstStyle>
            <a:lvl1pPr marL="0" indent="0" algn="ctr">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ja-JP" altLang="en-US" noProof="0"/>
              <a:t>アイコンをクリックして図を追加</a:t>
            </a:r>
            <a:endParaRPr lang="en-US" noProof="0" dirty="0"/>
          </a:p>
        </p:txBody>
      </p:sp>
      <p:sp>
        <p:nvSpPr>
          <p:cNvPr id="2" name="Title 1"/>
          <p:cNvSpPr>
            <a:spLocks noGrp="1"/>
          </p:cNvSpPr>
          <p:nvPr>
            <p:ph type="title"/>
          </p:nvPr>
        </p:nvSpPr>
        <p:spPr>
          <a:xfrm>
            <a:off x="719422" y="2360255"/>
            <a:ext cx="4693525" cy="1178032"/>
          </a:xfrm>
        </p:spPr>
        <p:txBody>
          <a:bodyPr bIns="0" anchor="b"/>
          <a:lstStyle>
            <a:lvl1pPr>
              <a:defRPr sz="2925">
                <a:solidFill>
                  <a:srgbClr val="FFFE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719422" y="3545012"/>
            <a:ext cx="4693525" cy="1274198"/>
          </a:xfrm>
        </p:spPr>
        <p:txBody>
          <a:bodyPr>
            <a:normAutofit/>
          </a:bodyPr>
          <a:lstStyle>
            <a:lvl1pPr marL="0" indent="0" algn="ctr">
              <a:buNone/>
              <a:defRPr sz="1463">
                <a:solidFill>
                  <a:srgbClr val="FFFEFF"/>
                </a:solidFill>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29" name="Date Placeholder 4">
            <a:extLst>
              <a:ext uri="{FF2B5EF4-FFF2-40B4-BE49-F238E27FC236}">
                <a16:creationId xmlns:a16="http://schemas.microsoft.com/office/drawing/2014/main" id="{D9D777B0-DDBB-0B49-8C28-B05F856A3A30}"/>
              </a:ext>
            </a:extLst>
          </p:cNvPr>
          <p:cNvSpPr>
            <a:spLocks noGrp="1"/>
          </p:cNvSpPr>
          <p:nvPr>
            <p:ph type="dt" sz="half" idx="10"/>
          </p:nvPr>
        </p:nvSpPr>
        <p:spPr/>
        <p:txBody>
          <a:bodyPr/>
          <a:lstStyle>
            <a:lvl1pPr>
              <a:defRPr/>
            </a:lvl1pPr>
          </a:lstStyle>
          <a:p>
            <a:pPr>
              <a:defRPr/>
            </a:pPr>
            <a:endParaRPr lang="en-US" altLang="ja-JP"/>
          </a:p>
        </p:txBody>
      </p:sp>
      <p:sp>
        <p:nvSpPr>
          <p:cNvPr id="30" name="Footer Placeholder 5">
            <a:extLst>
              <a:ext uri="{FF2B5EF4-FFF2-40B4-BE49-F238E27FC236}">
                <a16:creationId xmlns:a16="http://schemas.microsoft.com/office/drawing/2014/main" id="{90196363-8898-3C42-9B5F-8F2AD64806EA}"/>
              </a:ext>
            </a:extLst>
          </p:cNvPr>
          <p:cNvSpPr>
            <a:spLocks noGrp="1"/>
          </p:cNvSpPr>
          <p:nvPr>
            <p:ph type="ftr" sz="quarter" idx="11"/>
          </p:nvPr>
        </p:nvSpPr>
        <p:spPr>
          <a:xfrm>
            <a:off x="653951" y="6227764"/>
            <a:ext cx="4827885" cy="319087"/>
          </a:xfrm>
        </p:spPr>
        <p:txBody>
          <a:bodyPr/>
          <a:lstStyle>
            <a:lvl1pPr>
              <a:defRPr/>
            </a:lvl1pPr>
          </a:lstStyle>
          <a:p>
            <a:pPr>
              <a:defRPr/>
            </a:pPr>
            <a:endParaRPr lang="en-US" altLang="ja-JP"/>
          </a:p>
        </p:txBody>
      </p:sp>
      <p:sp>
        <p:nvSpPr>
          <p:cNvPr id="31" name="Slide Number Placeholder 6">
            <a:extLst>
              <a:ext uri="{FF2B5EF4-FFF2-40B4-BE49-F238E27FC236}">
                <a16:creationId xmlns:a16="http://schemas.microsoft.com/office/drawing/2014/main" id="{EFF16B32-3707-5442-8F8A-1D5CEC924D15}"/>
              </a:ext>
            </a:extLst>
          </p:cNvPr>
          <p:cNvSpPr>
            <a:spLocks noGrp="1"/>
          </p:cNvSpPr>
          <p:nvPr>
            <p:ph type="sldNum" sz="quarter" idx="12"/>
          </p:nvPr>
        </p:nvSpPr>
        <p:spPr>
          <a:xfrm>
            <a:off x="4735017" y="320675"/>
            <a:ext cx="742950" cy="319088"/>
          </a:xfrm>
        </p:spPr>
        <p:txBody>
          <a:bodyPr/>
          <a:lstStyle>
            <a:lvl1pPr>
              <a:defRPr/>
            </a:lvl1pPr>
          </a:lstStyle>
          <a:p>
            <a:pPr>
              <a:defRPr/>
            </a:pPr>
            <a:fld id="{199F7D6C-B852-9640-A88F-8CBF8742D816}" type="slidenum">
              <a:rPr lang="ja-JP" altLang="en-US"/>
              <a:pPr>
                <a:defRPr/>
              </a:pPr>
              <a:t>‹#›</a:t>
            </a:fld>
            <a:endParaRPr lang="en-US" altLang="ja-JP"/>
          </a:p>
        </p:txBody>
      </p:sp>
    </p:spTree>
    <p:extLst>
      <p:ext uri="{BB962C8B-B14F-4D97-AF65-F5344CB8AC3E}">
        <p14:creationId xmlns:p14="http://schemas.microsoft.com/office/powerpoint/2010/main" val="368707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4" name="Group 74">
            <a:extLst>
              <a:ext uri="{FF2B5EF4-FFF2-40B4-BE49-F238E27FC236}">
                <a16:creationId xmlns:a16="http://schemas.microsoft.com/office/drawing/2014/main" id="{C8E5D6B0-2041-2B4B-8135-01D2D282587E}"/>
              </a:ext>
            </a:extLst>
          </p:cNvPr>
          <p:cNvGrpSpPr>
            <a:grpSpLocks/>
          </p:cNvGrpSpPr>
          <p:nvPr/>
        </p:nvGrpSpPr>
        <p:grpSpPr bwMode="auto">
          <a:xfrm>
            <a:off x="-339229" y="0"/>
            <a:ext cx="10224592" cy="6853238"/>
            <a:chOff x="-417513" y="0"/>
            <a:chExt cx="12584114" cy="6853238"/>
          </a:xfrm>
        </p:grpSpPr>
        <p:sp>
          <p:nvSpPr>
            <p:cNvPr id="5" name="Freeform 5">
              <a:extLst>
                <a:ext uri="{FF2B5EF4-FFF2-40B4-BE49-F238E27FC236}">
                  <a16:creationId xmlns:a16="http://schemas.microsoft.com/office/drawing/2014/main" id="{F29DDB23-1436-224E-8F9A-1077D7FDB0FE}"/>
                </a:ext>
              </a:extLst>
            </p:cNvPr>
            <p:cNvSpPr>
              <a:spLocks/>
            </p:cNvSpPr>
            <p:nvPr/>
          </p:nvSpPr>
          <p:spPr bwMode="auto">
            <a:xfrm>
              <a:off x="1306513" y="0"/>
              <a:ext cx="3862388" cy="6843713"/>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6" name="Freeform 6">
              <a:extLst>
                <a:ext uri="{FF2B5EF4-FFF2-40B4-BE49-F238E27FC236}">
                  <a16:creationId xmlns:a16="http://schemas.microsoft.com/office/drawing/2014/main" id="{9E5A33F7-B6A1-2C4E-B41E-F27E889A3286}"/>
                </a:ext>
              </a:extLst>
            </p:cNvPr>
            <p:cNvSpPr>
              <a:spLocks/>
            </p:cNvSpPr>
            <p:nvPr/>
          </p:nvSpPr>
          <p:spPr bwMode="auto">
            <a:xfrm>
              <a:off x="10626725" y="9525"/>
              <a:ext cx="1539875" cy="555625"/>
            </a:xfrm>
            <a:custGeom>
              <a:avLst/>
              <a:gdLst>
                <a:gd name="T0" fmla="*/ 2147483646 w 324"/>
                <a:gd name="T1" fmla="*/ 2147483646 h 117"/>
                <a:gd name="T2" fmla="*/ 0 w 324"/>
                <a:gd name="T3" fmla="*/ 0 h 117"/>
                <a:gd name="T4" fmla="*/ 0 60000 65536"/>
                <a:gd name="T5" fmla="*/ 0 60000 65536"/>
              </a:gdLst>
              <a:ahLst/>
              <a:cxnLst>
                <a:cxn ang="T4">
                  <a:pos x="T0" y="T1"/>
                </a:cxn>
                <a:cxn ang="T5">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7">
              <a:extLst>
                <a:ext uri="{FF2B5EF4-FFF2-40B4-BE49-F238E27FC236}">
                  <a16:creationId xmlns:a16="http://schemas.microsoft.com/office/drawing/2014/main" id="{536B5974-51A9-C649-9835-615EF8632DB7}"/>
                </a:ext>
              </a:extLst>
            </p:cNvPr>
            <p:cNvSpPr>
              <a:spLocks/>
            </p:cNvSpPr>
            <p:nvPr/>
          </p:nvSpPr>
          <p:spPr bwMode="auto">
            <a:xfrm>
              <a:off x="10247313" y="5013325"/>
              <a:ext cx="1919288" cy="1830388"/>
            </a:xfrm>
            <a:custGeom>
              <a:avLst/>
              <a:gdLst>
                <a:gd name="T0" fmla="*/ 0 w 404"/>
                <a:gd name="T1" fmla="*/ 2147483646 h 385"/>
                <a:gd name="T2" fmla="*/ 2147483646 w 404"/>
                <a:gd name="T3" fmla="*/ 0 h 385"/>
                <a:gd name="T4" fmla="*/ 0 60000 65536"/>
                <a:gd name="T5" fmla="*/ 0 60000 65536"/>
              </a:gdLst>
              <a:ahLst/>
              <a:cxnLst>
                <a:cxn ang="T4">
                  <a:pos x="T0" y="T1"/>
                </a:cxn>
                <a:cxn ang="T5">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8">
              <a:extLst>
                <a:ext uri="{FF2B5EF4-FFF2-40B4-BE49-F238E27FC236}">
                  <a16:creationId xmlns:a16="http://schemas.microsoft.com/office/drawing/2014/main" id="{33C33DE8-A55B-1B49-AE53-F3888043AE5F}"/>
                </a:ext>
              </a:extLst>
            </p:cNvPr>
            <p:cNvSpPr>
              <a:spLocks/>
            </p:cNvSpPr>
            <p:nvPr/>
          </p:nvSpPr>
          <p:spPr bwMode="auto">
            <a:xfrm>
              <a:off x="1120775" y="0"/>
              <a:ext cx="3676650" cy="6843713"/>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9">
              <a:extLst>
                <a:ext uri="{FF2B5EF4-FFF2-40B4-BE49-F238E27FC236}">
                  <a16:creationId xmlns:a16="http://schemas.microsoft.com/office/drawing/2014/main" id="{FAAC6A37-F3A1-BC42-9B15-FA81C2C7A955}"/>
                </a:ext>
              </a:extLst>
            </p:cNvPr>
            <p:cNvSpPr>
              <a:spLocks/>
            </p:cNvSpPr>
            <p:nvPr/>
          </p:nvSpPr>
          <p:spPr bwMode="auto">
            <a:xfrm>
              <a:off x="11202988" y="9525"/>
              <a:ext cx="963613" cy="366713"/>
            </a:xfrm>
            <a:custGeom>
              <a:avLst/>
              <a:gdLst>
                <a:gd name="T0" fmla="*/ 2147483646 w 203"/>
                <a:gd name="T1" fmla="*/ 2147483646 h 77"/>
                <a:gd name="T2" fmla="*/ 0 w 203"/>
                <a:gd name="T3" fmla="*/ 0 h 77"/>
                <a:gd name="T4" fmla="*/ 0 60000 65536"/>
                <a:gd name="T5" fmla="*/ 0 60000 65536"/>
              </a:gdLst>
              <a:ahLst/>
              <a:cxnLst>
                <a:cxn ang="T4">
                  <a:pos x="T0" y="T1"/>
                </a:cxn>
                <a:cxn ang="T5">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10">
              <a:extLst>
                <a:ext uri="{FF2B5EF4-FFF2-40B4-BE49-F238E27FC236}">
                  <a16:creationId xmlns:a16="http://schemas.microsoft.com/office/drawing/2014/main" id="{839A9D87-1768-D947-A71C-2093BA2F0390}"/>
                </a:ext>
              </a:extLst>
            </p:cNvPr>
            <p:cNvSpPr>
              <a:spLocks/>
            </p:cNvSpPr>
            <p:nvPr/>
          </p:nvSpPr>
          <p:spPr bwMode="auto">
            <a:xfrm>
              <a:off x="10494963" y="5275263"/>
              <a:ext cx="1666875" cy="1577975"/>
            </a:xfrm>
            <a:custGeom>
              <a:avLst/>
              <a:gdLst>
                <a:gd name="T0" fmla="*/ 0 w 351"/>
                <a:gd name="T1" fmla="*/ 2147483646 h 332"/>
                <a:gd name="T2" fmla="*/ 2147483646 w 351"/>
                <a:gd name="T3" fmla="*/ 0 h 332"/>
                <a:gd name="T4" fmla="*/ 0 60000 65536"/>
                <a:gd name="T5" fmla="*/ 0 60000 65536"/>
              </a:gdLst>
              <a:ahLst/>
              <a:cxnLst>
                <a:cxn ang="T4">
                  <a:pos x="T0" y="T1"/>
                </a:cxn>
                <a:cxn ang="T5">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1">
              <a:extLst>
                <a:ext uri="{FF2B5EF4-FFF2-40B4-BE49-F238E27FC236}">
                  <a16:creationId xmlns:a16="http://schemas.microsoft.com/office/drawing/2014/main" id="{5F2B38A4-236B-9E45-9506-F593DA5A0701}"/>
                </a:ext>
              </a:extLst>
            </p:cNvPr>
            <p:cNvSpPr>
              <a:spLocks/>
            </p:cNvSpPr>
            <p:nvPr/>
          </p:nvSpPr>
          <p:spPr bwMode="auto">
            <a:xfrm>
              <a:off x="1001713" y="0"/>
              <a:ext cx="3621088" cy="6843713"/>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2">
              <a:extLst>
                <a:ext uri="{FF2B5EF4-FFF2-40B4-BE49-F238E27FC236}">
                  <a16:creationId xmlns:a16="http://schemas.microsoft.com/office/drawing/2014/main" id="{563C5F46-5719-4741-83A6-C11E006FF2C7}"/>
                </a:ext>
              </a:extLst>
            </p:cNvPr>
            <p:cNvSpPr>
              <a:spLocks/>
            </p:cNvSpPr>
            <p:nvPr/>
          </p:nvSpPr>
          <p:spPr bwMode="auto">
            <a:xfrm>
              <a:off x="11501438" y="9525"/>
              <a:ext cx="665163" cy="257175"/>
            </a:xfrm>
            <a:custGeom>
              <a:avLst/>
              <a:gdLst>
                <a:gd name="T0" fmla="*/ 2147483646 w 140"/>
                <a:gd name="T1" fmla="*/ 2147483646 h 54"/>
                <a:gd name="T2" fmla="*/ 0 w 140"/>
                <a:gd name="T3" fmla="*/ 0 h 54"/>
                <a:gd name="T4" fmla="*/ 0 60000 65536"/>
                <a:gd name="T5" fmla="*/ 0 60000 65536"/>
              </a:gdLst>
              <a:ahLst/>
              <a:cxnLst>
                <a:cxn ang="T4">
                  <a:pos x="T0" y="T1"/>
                </a:cxn>
                <a:cxn ang="T5">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3">
              <a:extLst>
                <a:ext uri="{FF2B5EF4-FFF2-40B4-BE49-F238E27FC236}">
                  <a16:creationId xmlns:a16="http://schemas.microsoft.com/office/drawing/2014/main" id="{66A40B6A-B20F-7F41-9D9D-F68E71F49C93}"/>
                </a:ext>
              </a:extLst>
            </p:cNvPr>
            <p:cNvSpPr>
              <a:spLocks/>
            </p:cNvSpPr>
            <p:nvPr/>
          </p:nvSpPr>
          <p:spPr bwMode="auto">
            <a:xfrm>
              <a:off x="10641013" y="5408613"/>
              <a:ext cx="1525588" cy="1435100"/>
            </a:xfrm>
            <a:custGeom>
              <a:avLst/>
              <a:gdLst>
                <a:gd name="T0" fmla="*/ 0 w 321"/>
                <a:gd name="T1" fmla="*/ 2147483646 h 302"/>
                <a:gd name="T2" fmla="*/ 2147483646 w 321"/>
                <a:gd name="T3" fmla="*/ 0 h 302"/>
                <a:gd name="T4" fmla="*/ 0 60000 65536"/>
                <a:gd name="T5" fmla="*/ 0 60000 65536"/>
              </a:gdLst>
              <a:ahLst/>
              <a:cxnLst>
                <a:cxn ang="T4">
                  <a:pos x="T0" y="T1"/>
                </a:cxn>
                <a:cxn ang="T5">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4">
              <a:extLst>
                <a:ext uri="{FF2B5EF4-FFF2-40B4-BE49-F238E27FC236}">
                  <a16:creationId xmlns:a16="http://schemas.microsoft.com/office/drawing/2014/main" id="{2F37687B-835D-D245-948A-0184F21C5211}"/>
                </a:ext>
              </a:extLst>
            </p:cNvPr>
            <p:cNvSpPr>
              <a:spLocks/>
            </p:cNvSpPr>
            <p:nvPr/>
          </p:nvSpPr>
          <p:spPr bwMode="auto">
            <a:xfrm>
              <a:off x="1001713" y="0"/>
              <a:ext cx="3244850" cy="6843713"/>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5">
              <a:extLst>
                <a:ext uri="{FF2B5EF4-FFF2-40B4-BE49-F238E27FC236}">
                  <a16:creationId xmlns:a16="http://schemas.microsoft.com/office/drawing/2014/main" id="{D9426CA3-B88B-FB4E-8F53-C3ECFC5AF5C5}"/>
                </a:ext>
              </a:extLst>
            </p:cNvPr>
            <p:cNvSpPr>
              <a:spLocks/>
            </p:cNvSpPr>
            <p:nvPr/>
          </p:nvSpPr>
          <p:spPr bwMode="auto">
            <a:xfrm>
              <a:off x="10802938" y="5518150"/>
              <a:ext cx="1363663" cy="1325563"/>
            </a:xfrm>
            <a:custGeom>
              <a:avLst/>
              <a:gdLst>
                <a:gd name="T0" fmla="*/ 0 w 287"/>
                <a:gd name="T1" fmla="*/ 2147483646 h 279"/>
                <a:gd name="T2" fmla="*/ 2147483646 w 287"/>
                <a:gd name="T3" fmla="*/ 0 h 279"/>
                <a:gd name="T4" fmla="*/ 0 60000 65536"/>
                <a:gd name="T5" fmla="*/ 0 60000 65536"/>
              </a:gdLst>
              <a:ahLst/>
              <a:cxnLst>
                <a:cxn ang="T4">
                  <a:pos x="T0" y="T1"/>
                </a:cxn>
                <a:cxn ang="T5">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6">
              <a:extLst>
                <a:ext uri="{FF2B5EF4-FFF2-40B4-BE49-F238E27FC236}">
                  <a16:creationId xmlns:a16="http://schemas.microsoft.com/office/drawing/2014/main" id="{10F2F6F6-9F3C-DA41-B498-695D8542C9FF}"/>
                </a:ext>
              </a:extLst>
            </p:cNvPr>
            <p:cNvSpPr>
              <a:spLocks/>
            </p:cNvSpPr>
            <p:nvPr/>
          </p:nvSpPr>
          <p:spPr bwMode="auto">
            <a:xfrm>
              <a:off x="889000" y="0"/>
              <a:ext cx="3230563" cy="6843713"/>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7">
              <a:extLst>
                <a:ext uri="{FF2B5EF4-FFF2-40B4-BE49-F238E27FC236}">
                  <a16:creationId xmlns:a16="http://schemas.microsoft.com/office/drawing/2014/main" id="{931953B9-565F-A349-9D7A-FCFF36DEDD03}"/>
                </a:ext>
              </a:extLst>
            </p:cNvPr>
            <p:cNvSpPr>
              <a:spLocks/>
            </p:cNvSpPr>
            <p:nvPr/>
          </p:nvSpPr>
          <p:spPr bwMode="auto">
            <a:xfrm>
              <a:off x="10979150" y="5694363"/>
              <a:ext cx="1187450" cy="1149350"/>
            </a:xfrm>
            <a:custGeom>
              <a:avLst/>
              <a:gdLst>
                <a:gd name="T0" fmla="*/ 0 w 250"/>
                <a:gd name="T1" fmla="*/ 2147483646 h 242"/>
                <a:gd name="T2" fmla="*/ 2147483646 w 250"/>
                <a:gd name="T3" fmla="*/ 0 h 242"/>
                <a:gd name="T4" fmla="*/ 0 60000 65536"/>
                <a:gd name="T5" fmla="*/ 0 60000 65536"/>
              </a:gdLst>
              <a:ahLst/>
              <a:cxnLst>
                <a:cxn ang="T4">
                  <a:pos x="T0" y="T1"/>
                </a:cxn>
                <a:cxn ang="T5">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8">
              <a:extLst>
                <a:ext uri="{FF2B5EF4-FFF2-40B4-BE49-F238E27FC236}">
                  <a16:creationId xmlns:a16="http://schemas.microsoft.com/office/drawing/2014/main" id="{83DAE008-C060-914F-B978-98E55296F833}"/>
                </a:ext>
              </a:extLst>
            </p:cNvPr>
            <p:cNvSpPr>
              <a:spLocks/>
            </p:cNvSpPr>
            <p:nvPr/>
          </p:nvSpPr>
          <p:spPr bwMode="auto">
            <a:xfrm>
              <a:off x="484188" y="0"/>
              <a:ext cx="3421063" cy="6843713"/>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9">
              <a:extLst>
                <a:ext uri="{FF2B5EF4-FFF2-40B4-BE49-F238E27FC236}">
                  <a16:creationId xmlns:a16="http://schemas.microsoft.com/office/drawing/2014/main" id="{BE4DCBC0-B9D1-A44C-9AF3-0B460B1D52C5}"/>
                </a:ext>
              </a:extLst>
            </p:cNvPr>
            <p:cNvSpPr>
              <a:spLocks/>
            </p:cNvSpPr>
            <p:nvPr/>
          </p:nvSpPr>
          <p:spPr bwMode="auto">
            <a:xfrm>
              <a:off x="11287125" y="6049963"/>
              <a:ext cx="879475" cy="793750"/>
            </a:xfrm>
            <a:custGeom>
              <a:avLst/>
              <a:gdLst>
                <a:gd name="T0" fmla="*/ 0 w 185"/>
                <a:gd name="T1" fmla="*/ 2147483646 h 167"/>
                <a:gd name="T2" fmla="*/ 2147483646 w 185"/>
                <a:gd name="T3" fmla="*/ 0 h 167"/>
                <a:gd name="T4" fmla="*/ 0 60000 65536"/>
                <a:gd name="T5" fmla="*/ 0 60000 65536"/>
              </a:gdLst>
              <a:ahLst/>
              <a:cxnLst>
                <a:cxn ang="T4">
                  <a:pos x="T0" y="T1"/>
                </a:cxn>
                <a:cxn ang="T5">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20">
              <a:extLst>
                <a:ext uri="{FF2B5EF4-FFF2-40B4-BE49-F238E27FC236}">
                  <a16:creationId xmlns:a16="http://schemas.microsoft.com/office/drawing/2014/main" id="{57A2AF30-0802-E74F-9565-3BEC0053B00E}"/>
                </a:ext>
              </a:extLst>
            </p:cNvPr>
            <p:cNvSpPr>
              <a:spLocks/>
            </p:cNvSpPr>
            <p:nvPr/>
          </p:nvSpPr>
          <p:spPr bwMode="auto">
            <a:xfrm>
              <a:off x="598488" y="0"/>
              <a:ext cx="2717800" cy="6843713"/>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1">
              <a:extLst>
                <a:ext uri="{FF2B5EF4-FFF2-40B4-BE49-F238E27FC236}">
                  <a16:creationId xmlns:a16="http://schemas.microsoft.com/office/drawing/2014/main" id="{4FC58190-07D5-AB4F-88BB-821A3DAAFB94}"/>
                </a:ext>
              </a:extLst>
            </p:cNvPr>
            <p:cNvSpPr>
              <a:spLocks/>
            </p:cNvSpPr>
            <p:nvPr/>
          </p:nvSpPr>
          <p:spPr bwMode="auto">
            <a:xfrm>
              <a:off x="261938" y="0"/>
              <a:ext cx="2944813" cy="6843713"/>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2">
              <a:extLst>
                <a:ext uri="{FF2B5EF4-FFF2-40B4-BE49-F238E27FC236}">
                  <a16:creationId xmlns:a16="http://schemas.microsoft.com/office/drawing/2014/main" id="{8A8ADA0A-2472-0F4D-AB8D-856BA080E3FE}"/>
                </a:ext>
              </a:extLst>
            </p:cNvPr>
            <p:cNvSpPr>
              <a:spLocks/>
            </p:cNvSpPr>
            <p:nvPr/>
          </p:nvSpPr>
          <p:spPr bwMode="auto">
            <a:xfrm>
              <a:off x="-417513" y="0"/>
              <a:ext cx="2403475" cy="6843713"/>
            </a:xfrm>
            <a:custGeom>
              <a:avLst/>
              <a:gdLst>
                <a:gd name="T0" fmla="*/ 2147483646 w 506"/>
                <a:gd name="T1" fmla="*/ 0 h 1440"/>
                <a:gd name="T2" fmla="*/ 2147483646 w 506"/>
                <a:gd name="T3" fmla="*/ 2147483646 h 1440"/>
                <a:gd name="T4" fmla="*/ 0 60000 65536"/>
                <a:gd name="T5" fmla="*/ 0 60000 65536"/>
              </a:gdLst>
              <a:ahLst/>
              <a:cxnLst>
                <a:cxn ang="T4">
                  <a:pos x="T0" y="T1"/>
                </a:cxn>
                <a:cxn ang="T5">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3">
              <a:extLst>
                <a:ext uri="{FF2B5EF4-FFF2-40B4-BE49-F238E27FC236}">
                  <a16:creationId xmlns:a16="http://schemas.microsoft.com/office/drawing/2014/main" id="{03D158FB-3CA8-8449-9272-7DA2E9D8B9D5}"/>
                </a:ext>
              </a:extLst>
            </p:cNvPr>
            <p:cNvSpPr>
              <a:spLocks/>
            </p:cNvSpPr>
            <p:nvPr/>
          </p:nvSpPr>
          <p:spPr bwMode="auto">
            <a:xfrm>
              <a:off x="14288" y="9525"/>
              <a:ext cx="1771650" cy="3198813"/>
            </a:xfrm>
            <a:custGeom>
              <a:avLst/>
              <a:gdLst>
                <a:gd name="T0" fmla="*/ 2147483646 w 373"/>
                <a:gd name="T1" fmla="*/ 0 h 673"/>
                <a:gd name="T2" fmla="*/ 0 w 373"/>
                <a:gd name="T3" fmla="*/ 2147483646 h 673"/>
                <a:gd name="T4" fmla="*/ 0 60000 65536"/>
                <a:gd name="T5" fmla="*/ 0 60000 65536"/>
              </a:gdLst>
              <a:ahLst/>
              <a:cxnLst>
                <a:cxn ang="T4">
                  <a:pos x="T0" y="T1"/>
                </a:cxn>
                <a:cxn ang="T5">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4">
              <a:extLst>
                <a:ext uri="{FF2B5EF4-FFF2-40B4-BE49-F238E27FC236}">
                  <a16:creationId xmlns:a16="http://schemas.microsoft.com/office/drawing/2014/main" id="{7456A1DB-5D7D-F544-ACDB-1B18FDF751CB}"/>
                </a:ext>
              </a:extLst>
            </p:cNvPr>
            <p:cNvSpPr>
              <a:spLocks/>
            </p:cNvSpPr>
            <p:nvPr/>
          </p:nvSpPr>
          <p:spPr bwMode="auto">
            <a:xfrm>
              <a:off x="4763" y="6016625"/>
              <a:ext cx="214313" cy="827088"/>
            </a:xfrm>
            <a:custGeom>
              <a:avLst/>
              <a:gdLst>
                <a:gd name="T0" fmla="*/ 0 w 45"/>
                <a:gd name="T1" fmla="*/ 0 h 174"/>
                <a:gd name="T2" fmla="*/ 2147483646 w 45"/>
                <a:gd name="T3" fmla="*/ 2147483646 h 174"/>
                <a:gd name="T4" fmla="*/ 0 60000 65536"/>
                <a:gd name="T5" fmla="*/ 0 60000 65536"/>
              </a:gdLst>
              <a:ahLst/>
              <a:cxnLst>
                <a:cxn ang="T4">
                  <a:pos x="T0" y="T1"/>
                </a:cxn>
                <a:cxn ang="T5">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5" name="Freeform 25">
              <a:extLst>
                <a:ext uri="{FF2B5EF4-FFF2-40B4-BE49-F238E27FC236}">
                  <a16:creationId xmlns:a16="http://schemas.microsoft.com/office/drawing/2014/main" id="{460E9E7B-6FA6-624F-A749-11AD16FB709B}"/>
                </a:ext>
              </a:extLst>
            </p:cNvPr>
            <p:cNvSpPr>
              <a:spLocks/>
            </p:cNvSpPr>
            <p:nvPr/>
          </p:nvSpPr>
          <p:spPr bwMode="auto">
            <a:xfrm>
              <a:off x="14288" y="0"/>
              <a:ext cx="1562100" cy="2228850"/>
            </a:xfrm>
            <a:custGeom>
              <a:avLst/>
              <a:gdLst>
                <a:gd name="T0" fmla="*/ 2147483646 w 329"/>
                <a:gd name="T1" fmla="*/ 0 h 469"/>
                <a:gd name="T2" fmla="*/ 0 w 329"/>
                <a:gd name="T3" fmla="*/ 2147483646 h 469"/>
                <a:gd name="T4" fmla="*/ 0 60000 65536"/>
                <a:gd name="T5" fmla="*/ 0 60000 65536"/>
              </a:gdLst>
              <a:ahLst/>
              <a:cxnLst>
                <a:cxn ang="T4">
                  <a:pos x="T0" y="T1"/>
                </a:cxn>
                <a:cxn ang="T5">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6" name="Group 21">
            <a:extLst>
              <a:ext uri="{FF2B5EF4-FFF2-40B4-BE49-F238E27FC236}">
                <a16:creationId xmlns:a16="http://schemas.microsoft.com/office/drawing/2014/main" id="{39DF4986-FFB5-2E43-84E8-7DF9181628A6}"/>
              </a:ext>
            </a:extLst>
          </p:cNvPr>
          <p:cNvGrpSpPr>
            <a:grpSpLocks/>
          </p:cNvGrpSpPr>
          <p:nvPr/>
        </p:nvGrpSpPr>
        <p:grpSpPr bwMode="auto">
          <a:xfrm>
            <a:off x="650082" y="1700213"/>
            <a:ext cx="2985989" cy="3470275"/>
            <a:chOff x="697883" y="1816768"/>
            <a:chExt cx="3674476" cy="3470421"/>
          </a:xfrm>
        </p:grpSpPr>
        <p:sp>
          <p:nvSpPr>
            <p:cNvPr id="27" name="Rectangle 22">
              <a:extLst>
                <a:ext uri="{FF2B5EF4-FFF2-40B4-BE49-F238E27FC236}">
                  <a16:creationId xmlns:a16="http://schemas.microsoft.com/office/drawing/2014/main" id="{DF313E20-A3B8-8749-8B00-63A3344C3C4F}"/>
                </a:ext>
              </a:extLst>
            </p:cNvPr>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a:extLst>
                <a:ext uri="{FF2B5EF4-FFF2-40B4-BE49-F238E27FC236}">
                  <a16:creationId xmlns:a16="http://schemas.microsoft.com/office/drawing/2014/main" id="{E5812F81-9EB1-5C46-B208-DC04AF8E3A9C}"/>
                </a:ext>
              </a:extLst>
            </p:cNvPr>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4">
              <a:extLst>
                <a:ext uri="{FF2B5EF4-FFF2-40B4-BE49-F238E27FC236}">
                  <a16:creationId xmlns:a16="http://schemas.microsoft.com/office/drawing/2014/main" id="{664127B2-F1D3-BC44-85F2-B5C617AC5F9B}"/>
                </a:ext>
              </a:extLst>
            </p:cNvPr>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2013" y="2349926"/>
            <a:ext cx="2844722" cy="2456441"/>
          </a:xfrm>
        </p:spPr>
        <p:txBody>
          <a:bodyPr/>
          <a:lstStyle>
            <a:lvl1pPr>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151862" y="794719"/>
            <a:ext cx="5098466" cy="52570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0" name="Date Placeholder 3">
            <a:extLst>
              <a:ext uri="{FF2B5EF4-FFF2-40B4-BE49-F238E27FC236}">
                <a16:creationId xmlns:a16="http://schemas.microsoft.com/office/drawing/2014/main" id="{E77FD199-9F7B-9642-9F01-02B7767996F8}"/>
              </a:ext>
            </a:extLst>
          </p:cNvPr>
          <p:cNvSpPr>
            <a:spLocks noGrp="1"/>
          </p:cNvSpPr>
          <p:nvPr>
            <p:ph type="dt" sz="half" idx="10"/>
          </p:nvPr>
        </p:nvSpPr>
        <p:spPr/>
        <p:txBody>
          <a:bodyPr/>
          <a:lstStyle>
            <a:lvl1pPr>
              <a:defRPr/>
            </a:lvl1pPr>
          </a:lstStyle>
          <a:p>
            <a:pPr>
              <a:defRPr/>
            </a:pPr>
            <a:endParaRPr lang="en-US" altLang="ja-JP"/>
          </a:p>
        </p:txBody>
      </p:sp>
      <p:sp>
        <p:nvSpPr>
          <p:cNvPr id="31" name="Footer Placeholder 4">
            <a:extLst>
              <a:ext uri="{FF2B5EF4-FFF2-40B4-BE49-F238E27FC236}">
                <a16:creationId xmlns:a16="http://schemas.microsoft.com/office/drawing/2014/main" id="{920C28EA-C3A9-AF46-B136-A591017E0C63}"/>
              </a:ext>
            </a:extLst>
          </p:cNvPr>
          <p:cNvSpPr>
            <a:spLocks noGrp="1"/>
          </p:cNvSpPr>
          <p:nvPr>
            <p:ph type="ftr" sz="quarter" idx="11"/>
          </p:nvPr>
        </p:nvSpPr>
        <p:spPr/>
        <p:txBody>
          <a:bodyPr/>
          <a:lstStyle>
            <a:lvl1pPr>
              <a:defRPr/>
            </a:lvl1pPr>
          </a:lstStyle>
          <a:p>
            <a:pPr>
              <a:defRPr/>
            </a:pPr>
            <a:endParaRPr lang="en-US" altLang="ja-JP"/>
          </a:p>
        </p:txBody>
      </p:sp>
      <p:sp>
        <p:nvSpPr>
          <p:cNvPr id="32" name="Slide Number Placeholder 5">
            <a:extLst>
              <a:ext uri="{FF2B5EF4-FFF2-40B4-BE49-F238E27FC236}">
                <a16:creationId xmlns:a16="http://schemas.microsoft.com/office/drawing/2014/main" id="{BB95431B-75E4-2B46-A113-D3E33514B224}"/>
              </a:ext>
            </a:extLst>
          </p:cNvPr>
          <p:cNvSpPr>
            <a:spLocks noGrp="1"/>
          </p:cNvSpPr>
          <p:nvPr>
            <p:ph type="sldNum" sz="quarter" idx="12"/>
          </p:nvPr>
        </p:nvSpPr>
        <p:spPr/>
        <p:txBody>
          <a:bodyPr/>
          <a:lstStyle>
            <a:lvl1pPr>
              <a:defRPr/>
            </a:lvl1pPr>
          </a:lstStyle>
          <a:p>
            <a:pPr>
              <a:defRPr/>
            </a:pPr>
            <a:fld id="{1AC5588D-B7F8-4F4C-A73B-31DCA3F2AEDE}" type="slidenum">
              <a:rPr lang="ja-JP" altLang="en-US"/>
              <a:pPr>
                <a:defRPr/>
              </a:pPr>
              <a:t>‹#›</a:t>
            </a:fld>
            <a:endParaRPr lang="en-US" altLang="ja-JP"/>
          </a:p>
        </p:txBody>
      </p:sp>
    </p:spTree>
    <p:extLst>
      <p:ext uri="{BB962C8B-B14F-4D97-AF65-F5344CB8AC3E}">
        <p14:creationId xmlns:p14="http://schemas.microsoft.com/office/powerpoint/2010/main" val="244638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4" name="Group 74">
            <a:extLst>
              <a:ext uri="{FF2B5EF4-FFF2-40B4-BE49-F238E27FC236}">
                <a16:creationId xmlns:a16="http://schemas.microsoft.com/office/drawing/2014/main" id="{40FF558A-B988-5C40-84AC-FE3583C69310}"/>
              </a:ext>
            </a:extLst>
          </p:cNvPr>
          <p:cNvGrpSpPr>
            <a:grpSpLocks/>
          </p:cNvGrpSpPr>
          <p:nvPr/>
        </p:nvGrpSpPr>
        <p:grpSpPr bwMode="auto">
          <a:xfrm flipH="1">
            <a:off x="0" y="0"/>
            <a:ext cx="10224592" cy="6853238"/>
            <a:chOff x="-417513" y="0"/>
            <a:chExt cx="12584114" cy="6853238"/>
          </a:xfrm>
        </p:grpSpPr>
        <p:sp>
          <p:nvSpPr>
            <p:cNvPr id="5" name="Freeform 5">
              <a:extLst>
                <a:ext uri="{FF2B5EF4-FFF2-40B4-BE49-F238E27FC236}">
                  <a16:creationId xmlns:a16="http://schemas.microsoft.com/office/drawing/2014/main" id="{3C04D54B-D2F8-4244-BDDE-EBF62E0BED20}"/>
                </a:ext>
              </a:extLst>
            </p:cNvPr>
            <p:cNvSpPr>
              <a:spLocks/>
            </p:cNvSpPr>
            <p:nvPr/>
          </p:nvSpPr>
          <p:spPr bwMode="auto">
            <a:xfrm>
              <a:off x="1306513" y="0"/>
              <a:ext cx="3862388" cy="6843713"/>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6" name="Freeform 6">
              <a:extLst>
                <a:ext uri="{FF2B5EF4-FFF2-40B4-BE49-F238E27FC236}">
                  <a16:creationId xmlns:a16="http://schemas.microsoft.com/office/drawing/2014/main" id="{8A91F213-08E5-624A-9793-DACBDE77927B}"/>
                </a:ext>
              </a:extLst>
            </p:cNvPr>
            <p:cNvSpPr>
              <a:spLocks/>
            </p:cNvSpPr>
            <p:nvPr/>
          </p:nvSpPr>
          <p:spPr bwMode="auto">
            <a:xfrm>
              <a:off x="10626725" y="9525"/>
              <a:ext cx="1539875" cy="555625"/>
            </a:xfrm>
            <a:custGeom>
              <a:avLst/>
              <a:gdLst>
                <a:gd name="T0" fmla="*/ 2147483646 w 324"/>
                <a:gd name="T1" fmla="*/ 2147483646 h 117"/>
                <a:gd name="T2" fmla="*/ 0 w 324"/>
                <a:gd name="T3" fmla="*/ 0 h 117"/>
                <a:gd name="T4" fmla="*/ 0 60000 65536"/>
                <a:gd name="T5" fmla="*/ 0 60000 65536"/>
              </a:gdLst>
              <a:ahLst/>
              <a:cxnLst>
                <a:cxn ang="T4">
                  <a:pos x="T0" y="T1"/>
                </a:cxn>
                <a:cxn ang="T5">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7" name="Freeform 7">
              <a:extLst>
                <a:ext uri="{FF2B5EF4-FFF2-40B4-BE49-F238E27FC236}">
                  <a16:creationId xmlns:a16="http://schemas.microsoft.com/office/drawing/2014/main" id="{EC3B6E97-EFBF-A14F-AAFC-41683B09DBDA}"/>
                </a:ext>
              </a:extLst>
            </p:cNvPr>
            <p:cNvSpPr>
              <a:spLocks/>
            </p:cNvSpPr>
            <p:nvPr/>
          </p:nvSpPr>
          <p:spPr bwMode="auto">
            <a:xfrm>
              <a:off x="10247313" y="5013325"/>
              <a:ext cx="1919288" cy="1830388"/>
            </a:xfrm>
            <a:custGeom>
              <a:avLst/>
              <a:gdLst>
                <a:gd name="T0" fmla="*/ 0 w 404"/>
                <a:gd name="T1" fmla="*/ 2147483646 h 385"/>
                <a:gd name="T2" fmla="*/ 2147483646 w 404"/>
                <a:gd name="T3" fmla="*/ 0 h 385"/>
                <a:gd name="T4" fmla="*/ 0 60000 65536"/>
                <a:gd name="T5" fmla="*/ 0 60000 65536"/>
              </a:gdLst>
              <a:ahLst/>
              <a:cxnLst>
                <a:cxn ang="T4">
                  <a:pos x="T0" y="T1"/>
                </a:cxn>
                <a:cxn ang="T5">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8" name="Freeform 8">
              <a:extLst>
                <a:ext uri="{FF2B5EF4-FFF2-40B4-BE49-F238E27FC236}">
                  <a16:creationId xmlns:a16="http://schemas.microsoft.com/office/drawing/2014/main" id="{769B1964-9108-AB45-895B-FEBA312DF83E}"/>
                </a:ext>
              </a:extLst>
            </p:cNvPr>
            <p:cNvSpPr>
              <a:spLocks/>
            </p:cNvSpPr>
            <p:nvPr/>
          </p:nvSpPr>
          <p:spPr bwMode="auto">
            <a:xfrm>
              <a:off x="1120775" y="0"/>
              <a:ext cx="3676650" cy="6843713"/>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9" name="Freeform 9">
              <a:extLst>
                <a:ext uri="{FF2B5EF4-FFF2-40B4-BE49-F238E27FC236}">
                  <a16:creationId xmlns:a16="http://schemas.microsoft.com/office/drawing/2014/main" id="{71B2928B-7061-E747-8FC8-6BC4B355DF5C}"/>
                </a:ext>
              </a:extLst>
            </p:cNvPr>
            <p:cNvSpPr>
              <a:spLocks/>
            </p:cNvSpPr>
            <p:nvPr/>
          </p:nvSpPr>
          <p:spPr bwMode="auto">
            <a:xfrm>
              <a:off x="11202988" y="9525"/>
              <a:ext cx="963613" cy="366713"/>
            </a:xfrm>
            <a:custGeom>
              <a:avLst/>
              <a:gdLst>
                <a:gd name="T0" fmla="*/ 2147483646 w 203"/>
                <a:gd name="T1" fmla="*/ 2147483646 h 77"/>
                <a:gd name="T2" fmla="*/ 0 w 203"/>
                <a:gd name="T3" fmla="*/ 0 h 77"/>
                <a:gd name="T4" fmla="*/ 0 60000 65536"/>
                <a:gd name="T5" fmla="*/ 0 60000 65536"/>
              </a:gdLst>
              <a:ahLst/>
              <a:cxnLst>
                <a:cxn ang="T4">
                  <a:pos x="T0" y="T1"/>
                </a:cxn>
                <a:cxn ang="T5">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0" name="Freeform 10">
              <a:extLst>
                <a:ext uri="{FF2B5EF4-FFF2-40B4-BE49-F238E27FC236}">
                  <a16:creationId xmlns:a16="http://schemas.microsoft.com/office/drawing/2014/main" id="{7F910819-65E6-D440-A76D-A07F78D55560}"/>
                </a:ext>
              </a:extLst>
            </p:cNvPr>
            <p:cNvSpPr>
              <a:spLocks/>
            </p:cNvSpPr>
            <p:nvPr/>
          </p:nvSpPr>
          <p:spPr bwMode="auto">
            <a:xfrm>
              <a:off x="10494963" y="5275263"/>
              <a:ext cx="1666875" cy="1577975"/>
            </a:xfrm>
            <a:custGeom>
              <a:avLst/>
              <a:gdLst>
                <a:gd name="T0" fmla="*/ 0 w 351"/>
                <a:gd name="T1" fmla="*/ 2147483646 h 332"/>
                <a:gd name="T2" fmla="*/ 2147483646 w 351"/>
                <a:gd name="T3" fmla="*/ 0 h 332"/>
                <a:gd name="T4" fmla="*/ 0 60000 65536"/>
                <a:gd name="T5" fmla="*/ 0 60000 65536"/>
              </a:gdLst>
              <a:ahLst/>
              <a:cxnLst>
                <a:cxn ang="T4">
                  <a:pos x="T0" y="T1"/>
                </a:cxn>
                <a:cxn ang="T5">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1" name="Freeform 11">
              <a:extLst>
                <a:ext uri="{FF2B5EF4-FFF2-40B4-BE49-F238E27FC236}">
                  <a16:creationId xmlns:a16="http://schemas.microsoft.com/office/drawing/2014/main" id="{E08032D9-DB5B-9C4C-BD9A-906FE262A0C1}"/>
                </a:ext>
              </a:extLst>
            </p:cNvPr>
            <p:cNvSpPr>
              <a:spLocks/>
            </p:cNvSpPr>
            <p:nvPr/>
          </p:nvSpPr>
          <p:spPr bwMode="auto">
            <a:xfrm>
              <a:off x="1001713" y="0"/>
              <a:ext cx="3621088" cy="6843713"/>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2" name="Freeform 12">
              <a:extLst>
                <a:ext uri="{FF2B5EF4-FFF2-40B4-BE49-F238E27FC236}">
                  <a16:creationId xmlns:a16="http://schemas.microsoft.com/office/drawing/2014/main" id="{A9181283-4D43-4E43-A502-EA18B4CB5F76}"/>
                </a:ext>
              </a:extLst>
            </p:cNvPr>
            <p:cNvSpPr>
              <a:spLocks/>
            </p:cNvSpPr>
            <p:nvPr/>
          </p:nvSpPr>
          <p:spPr bwMode="auto">
            <a:xfrm>
              <a:off x="11501438" y="9525"/>
              <a:ext cx="665163" cy="257175"/>
            </a:xfrm>
            <a:custGeom>
              <a:avLst/>
              <a:gdLst>
                <a:gd name="T0" fmla="*/ 2147483646 w 140"/>
                <a:gd name="T1" fmla="*/ 2147483646 h 54"/>
                <a:gd name="T2" fmla="*/ 0 w 140"/>
                <a:gd name="T3" fmla="*/ 0 h 54"/>
                <a:gd name="T4" fmla="*/ 0 60000 65536"/>
                <a:gd name="T5" fmla="*/ 0 60000 65536"/>
              </a:gdLst>
              <a:ahLst/>
              <a:cxnLst>
                <a:cxn ang="T4">
                  <a:pos x="T0" y="T1"/>
                </a:cxn>
                <a:cxn ang="T5">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3" name="Freeform 13">
              <a:extLst>
                <a:ext uri="{FF2B5EF4-FFF2-40B4-BE49-F238E27FC236}">
                  <a16:creationId xmlns:a16="http://schemas.microsoft.com/office/drawing/2014/main" id="{2CBCB732-739F-084A-882D-B2BC31D09B8D}"/>
                </a:ext>
              </a:extLst>
            </p:cNvPr>
            <p:cNvSpPr>
              <a:spLocks/>
            </p:cNvSpPr>
            <p:nvPr/>
          </p:nvSpPr>
          <p:spPr bwMode="auto">
            <a:xfrm>
              <a:off x="10641013" y="5408613"/>
              <a:ext cx="1525588" cy="1435100"/>
            </a:xfrm>
            <a:custGeom>
              <a:avLst/>
              <a:gdLst>
                <a:gd name="T0" fmla="*/ 0 w 321"/>
                <a:gd name="T1" fmla="*/ 2147483646 h 302"/>
                <a:gd name="T2" fmla="*/ 2147483646 w 321"/>
                <a:gd name="T3" fmla="*/ 0 h 302"/>
                <a:gd name="T4" fmla="*/ 0 60000 65536"/>
                <a:gd name="T5" fmla="*/ 0 60000 65536"/>
              </a:gdLst>
              <a:ahLst/>
              <a:cxnLst>
                <a:cxn ang="T4">
                  <a:pos x="T0" y="T1"/>
                </a:cxn>
                <a:cxn ang="T5">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4" name="Freeform 14">
              <a:extLst>
                <a:ext uri="{FF2B5EF4-FFF2-40B4-BE49-F238E27FC236}">
                  <a16:creationId xmlns:a16="http://schemas.microsoft.com/office/drawing/2014/main" id="{17E41A61-1543-674B-BF87-69D3FB706CF3}"/>
                </a:ext>
              </a:extLst>
            </p:cNvPr>
            <p:cNvSpPr>
              <a:spLocks/>
            </p:cNvSpPr>
            <p:nvPr/>
          </p:nvSpPr>
          <p:spPr bwMode="auto">
            <a:xfrm>
              <a:off x="1001713" y="0"/>
              <a:ext cx="3244850" cy="6843713"/>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5" name="Freeform 15">
              <a:extLst>
                <a:ext uri="{FF2B5EF4-FFF2-40B4-BE49-F238E27FC236}">
                  <a16:creationId xmlns:a16="http://schemas.microsoft.com/office/drawing/2014/main" id="{4E56BDD4-1CFD-4141-88AB-5F7744419E5B}"/>
                </a:ext>
              </a:extLst>
            </p:cNvPr>
            <p:cNvSpPr>
              <a:spLocks/>
            </p:cNvSpPr>
            <p:nvPr/>
          </p:nvSpPr>
          <p:spPr bwMode="auto">
            <a:xfrm>
              <a:off x="10802938" y="5518150"/>
              <a:ext cx="1363663" cy="1325563"/>
            </a:xfrm>
            <a:custGeom>
              <a:avLst/>
              <a:gdLst>
                <a:gd name="T0" fmla="*/ 0 w 287"/>
                <a:gd name="T1" fmla="*/ 2147483646 h 279"/>
                <a:gd name="T2" fmla="*/ 2147483646 w 287"/>
                <a:gd name="T3" fmla="*/ 0 h 279"/>
                <a:gd name="T4" fmla="*/ 0 60000 65536"/>
                <a:gd name="T5" fmla="*/ 0 60000 65536"/>
              </a:gdLst>
              <a:ahLst/>
              <a:cxnLst>
                <a:cxn ang="T4">
                  <a:pos x="T0" y="T1"/>
                </a:cxn>
                <a:cxn ang="T5">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6" name="Freeform 16">
              <a:extLst>
                <a:ext uri="{FF2B5EF4-FFF2-40B4-BE49-F238E27FC236}">
                  <a16:creationId xmlns:a16="http://schemas.microsoft.com/office/drawing/2014/main" id="{3A3DDCBE-CD8E-A449-BE05-849ED553BC56}"/>
                </a:ext>
              </a:extLst>
            </p:cNvPr>
            <p:cNvSpPr>
              <a:spLocks/>
            </p:cNvSpPr>
            <p:nvPr/>
          </p:nvSpPr>
          <p:spPr bwMode="auto">
            <a:xfrm>
              <a:off x="889000" y="0"/>
              <a:ext cx="3230563" cy="6843713"/>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7" name="Freeform 17">
              <a:extLst>
                <a:ext uri="{FF2B5EF4-FFF2-40B4-BE49-F238E27FC236}">
                  <a16:creationId xmlns:a16="http://schemas.microsoft.com/office/drawing/2014/main" id="{8D96071D-AB6D-F845-A4ED-183FB3EA9D8C}"/>
                </a:ext>
              </a:extLst>
            </p:cNvPr>
            <p:cNvSpPr>
              <a:spLocks/>
            </p:cNvSpPr>
            <p:nvPr/>
          </p:nvSpPr>
          <p:spPr bwMode="auto">
            <a:xfrm>
              <a:off x="10979150" y="5694363"/>
              <a:ext cx="1187450" cy="1149350"/>
            </a:xfrm>
            <a:custGeom>
              <a:avLst/>
              <a:gdLst>
                <a:gd name="T0" fmla="*/ 0 w 250"/>
                <a:gd name="T1" fmla="*/ 2147483646 h 242"/>
                <a:gd name="T2" fmla="*/ 2147483646 w 250"/>
                <a:gd name="T3" fmla="*/ 0 h 242"/>
                <a:gd name="T4" fmla="*/ 0 60000 65536"/>
                <a:gd name="T5" fmla="*/ 0 60000 65536"/>
              </a:gdLst>
              <a:ahLst/>
              <a:cxnLst>
                <a:cxn ang="T4">
                  <a:pos x="T0" y="T1"/>
                </a:cxn>
                <a:cxn ang="T5">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8" name="Freeform 18">
              <a:extLst>
                <a:ext uri="{FF2B5EF4-FFF2-40B4-BE49-F238E27FC236}">
                  <a16:creationId xmlns:a16="http://schemas.microsoft.com/office/drawing/2014/main" id="{CD3EA999-DC57-F547-A73B-15448819D722}"/>
                </a:ext>
              </a:extLst>
            </p:cNvPr>
            <p:cNvSpPr>
              <a:spLocks/>
            </p:cNvSpPr>
            <p:nvPr/>
          </p:nvSpPr>
          <p:spPr bwMode="auto">
            <a:xfrm>
              <a:off x="484188" y="0"/>
              <a:ext cx="3421063" cy="6843713"/>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19" name="Freeform 19">
              <a:extLst>
                <a:ext uri="{FF2B5EF4-FFF2-40B4-BE49-F238E27FC236}">
                  <a16:creationId xmlns:a16="http://schemas.microsoft.com/office/drawing/2014/main" id="{CB8A5751-C296-5C40-9812-5CBB150A8FBA}"/>
                </a:ext>
              </a:extLst>
            </p:cNvPr>
            <p:cNvSpPr>
              <a:spLocks/>
            </p:cNvSpPr>
            <p:nvPr/>
          </p:nvSpPr>
          <p:spPr bwMode="auto">
            <a:xfrm>
              <a:off x="11287125" y="6049963"/>
              <a:ext cx="879475" cy="793750"/>
            </a:xfrm>
            <a:custGeom>
              <a:avLst/>
              <a:gdLst>
                <a:gd name="T0" fmla="*/ 0 w 185"/>
                <a:gd name="T1" fmla="*/ 2147483646 h 167"/>
                <a:gd name="T2" fmla="*/ 2147483646 w 185"/>
                <a:gd name="T3" fmla="*/ 0 h 167"/>
                <a:gd name="T4" fmla="*/ 0 60000 65536"/>
                <a:gd name="T5" fmla="*/ 0 60000 65536"/>
              </a:gdLst>
              <a:ahLst/>
              <a:cxnLst>
                <a:cxn ang="T4">
                  <a:pos x="T0" y="T1"/>
                </a:cxn>
                <a:cxn ang="T5">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0" name="Freeform 20">
              <a:extLst>
                <a:ext uri="{FF2B5EF4-FFF2-40B4-BE49-F238E27FC236}">
                  <a16:creationId xmlns:a16="http://schemas.microsoft.com/office/drawing/2014/main" id="{EA4D6C48-DDE3-4745-82B1-328F635465C5}"/>
                </a:ext>
              </a:extLst>
            </p:cNvPr>
            <p:cNvSpPr>
              <a:spLocks/>
            </p:cNvSpPr>
            <p:nvPr/>
          </p:nvSpPr>
          <p:spPr bwMode="auto">
            <a:xfrm>
              <a:off x="598488" y="0"/>
              <a:ext cx="2717800" cy="6843713"/>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1" name="Freeform 21">
              <a:extLst>
                <a:ext uri="{FF2B5EF4-FFF2-40B4-BE49-F238E27FC236}">
                  <a16:creationId xmlns:a16="http://schemas.microsoft.com/office/drawing/2014/main" id="{E3C60D0B-8BF9-6A45-B3FC-687CDBDC396E}"/>
                </a:ext>
              </a:extLst>
            </p:cNvPr>
            <p:cNvSpPr>
              <a:spLocks/>
            </p:cNvSpPr>
            <p:nvPr/>
          </p:nvSpPr>
          <p:spPr bwMode="auto">
            <a:xfrm>
              <a:off x="261938" y="0"/>
              <a:ext cx="2944813" cy="6843713"/>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2" name="Freeform 22">
              <a:extLst>
                <a:ext uri="{FF2B5EF4-FFF2-40B4-BE49-F238E27FC236}">
                  <a16:creationId xmlns:a16="http://schemas.microsoft.com/office/drawing/2014/main" id="{07657703-BA21-F04C-8FE0-DCDAFBD58512}"/>
                </a:ext>
              </a:extLst>
            </p:cNvPr>
            <p:cNvSpPr>
              <a:spLocks/>
            </p:cNvSpPr>
            <p:nvPr/>
          </p:nvSpPr>
          <p:spPr bwMode="auto">
            <a:xfrm>
              <a:off x="-417513" y="0"/>
              <a:ext cx="2403475" cy="6843713"/>
            </a:xfrm>
            <a:custGeom>
              <a:avLst/>
              <a:gdLst>
                <a:gd name="T0" fmla="*/ 2147483646 w 506"/>
                <a:gd name="T1" fmla="*/ 0 h 1440"/>
                <a:gd name="T2" fmla="*/ 2147483646 w 506"/>
                <a:gd name="T3" fmla="*/ 2147483646 h 1440"/>
                <a:gd name="T4" fmla="*/ 0 60000 65536"/>
                <a:gd name="T5" fmla="*/ 0 60000 65536"/>
              </a:gdLst>
              <a:ahLst/>
              <a:cxnLst>
                <a:cxn ang="T4">
                  <a:pos x="T0" y="T1"/>
                </a:cxn>
                <a:cxn ang="T5">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3" name="Freeform 23">
              <a:extLst>
                <a:ext uri="{FF2B5EF4-FFF2-40B4-BE49-F238E27FC236}">
                  <a16:creationId xmlns:a16="http://schemas.microsoft.com/office/drawing/2014/main" id="{E2E8AFC3-8AC7-2B45-BD79-227C6B4DE42C}"/>
                </a:ext>
              </a:extLst>
            </p:cNvPr>
            <p:cNvSpPr>
              <a:spLocks/>
            </p:cNvSpPr>
            <p:nvPr/>
          </p:nvSpPr>
          <p:spPr bwMode="auto">
            <a:xfrm>
              <a:off x="14288" y="9525"/>
              <a:ext cx="1771650" cy="3198813"/>
            </a:xfrm>
            <a:custGeom>
              <a:avLst/>
              <a:gdLst>
                <a:gd name="T0" fmla="*/ 2147483646 w 373"/>
                <a:gd name="T1" fmla="*/ 0 h 673"/>
                <a:gd name="T2" fmla="*/ 0 w 373"/>
                <a:gd name="T3" fmla="*/ 2147483646 h 673"/>
                <a:gd name="T4" fmla="*/ 0 60000 65536"/>
                <a:gd name="T5" fmla="*/ 0 60000 65536"/>
              </a:gdLst>
              <a:ahLst/>
              <a:cxnLst>
                <a:cxn ang="T4">
                  <a:pos x="T0" y="T1"/>
                </a:cxn>
                <a:cxn ang="T5">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4" name="Freeform 24">
              <a:extLst>
                <a:ext uri="{FF2B5EF4-FFF2-40B4-BE49-F238E27FC236}">
                  <a16:creationId xmlns:a16="http://schemas.microsoft.com/office/drawing/2014/main" id="{5474F83D-8061-A44D-9A56-2532AFC5416E}"/>
                </a:ext>
              </a:extLst>
            </p:cNvPr>
            <p:cNvSpPr>
              <a:spLocks/>
            </p:cNvSpPr>
            <p:nvPr/>
          </p:nvSpPr>
          <p:spPr bwMode="auto">
            <a:xfrm>
              <a:off x="4763" y="6016625"/>
              <a:ext cx="214313" cy="827088"/>
            </a:xfrm>
            <a:custGeom>
              <a:avLst/>
              <a:gdLst>
                <a:gd name="T0" fmla="*/ 0 w 45"/>
                <a:gd name="T1" fmla="*/ 0 h 174"/>
                <a:gd name="T2" fmla="*/ 2147483646 w 45"/>
                <a:gd name="T3" fmla="*/ 2147483646 h 174"/>
                <a:gd name="T4" fmla="*/ 0 60000 65536"/>
                <a:gd name="T5" fmla="*/ 0 60000 65536"/>
              </a:gdLst>
              <a:ahLst/>
              <a:cxnLst>
                <a:cxn ang="T4">
                  <a:pos x="T0" y="T1"/>
                </a:cxn>
                <a:cxn ang="T5">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sp>
          <p:nvSpPr>
            <p:cNvPr id="25" name="Freeform 25">
              <a:extLst>
                <a:ext uri="{FF2B5EF4-FFF2-40B4-BE49-F238E27FC236}">
                  <a16:creationId xmlns:a16="http://schemas.microsoft.com/office/drawing/2014/main" id="{A163DB77-1B15-154A-85B7-CD9617905947}"/>
                </a:ext>
              </a:extLst>
            </p:cNvPr>
            <p:cNvSpPr>
              <a:spLocks/>
            </p:cNvSpPr>
            <p:nvPr/>
          </p:nvSpPr>
          <p:spPr bwMode="auto">
            <a:xfrm>
              <a:off x="14288" y="0"/>
              <a:ext cx="1562100" cy="2228850"/>
            </a:xfrm>
            <a:custGeom>
              <a:avLst/>
              <a:gdLst>
                <a:gd name="T0" fmla="*/ 2147483646 w 329"/>
                <a:gd name="T1" fmla="*/ 0 h 469"/>
                <a:gd name="T2" fmla="*/ 0 w 329"/>
                <a:gd name="T3" fmla="*/ 2147483646 h 469"/>
                <a:gd name="T4" fmla="*/ 0 60000 65536"/>
                <a:gd name="T5" fmla="*/ 0 60000 65536"/>
              </a:gdLst>
              <a:ahLst/>
              <a:cxnLst>
                <a:cxn ang="T4">
                  <a:pos x="T0" y="T1"/>
                </a:cxn>
                <a:cxn ang="T5">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sz="1950"/>
            </a:p>
          </p:txBody>
        </p:sp>
      </p:grpSp>
      <p:grpSp>
        <p:nvGrpSpPr>
          <p:cNvPr id="26" name="Group 21">
            <a:extLst>
              <a:ext uri="{FF2B5EF4-FFF2-40B4-BE49-F238E27FC236}">
                <a16:creationId xmlns:a16="http://schemas.microsoft.com/office/drawing/2014/main" id="{B4FBDB3A-1594-EC49-9318-D3785ED4A8AA}"/>
              </a:ext>
            </a:extLst>
          </p:cNvPr>
          <p:cNvGrpSpPr>
            <a:grpSpLocks/>
          </p:cNvGrpSpPr>
          <p:nvPr/>
        </p:nvGrpSpPr>
        <p:grpSpPr bwMode="auto">
          <a:xfrm>
            <a:off x="6271221" y="1700213"/>
            <a:ext cx="2985989" cy="3470275"/>
            <a:chOff x="697883" y="1816768"/>
            <a:chExt cx="3674476" cy="3470421"/>
          </a:xfrm>
        </p:grpSpPr>
        <p:sp>
          <p:nvSpPr>
            <p:cNvPr id="27" name="Rectangle 22">
              <a:extLst>
                <a:ext uri="{FF2B5EF4-FFF2-40B4-BE49-F238E27FC236}">
                  <a16:creationId xmlns:a16="http://schemas.microsoft.com/office/drawing/2014/main" id="{6F3977A3-6337-3748-AB96-F18FFF294886}"/>
                </a:ext>
              </a:extLst>
            </p:cNvPr>
            <p:cNvSpPr/>
            <p:nvPr/>
          </p:nvSpPr>
          <p:spPr>
            <a:xfrm>
              <a:off x="697883" y="1816768"/>
              <a:ext cx="367447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a:extLst>
                <a:ext uri="{FF2B5EF4-FFF2-40B4-BE49-F238E27FC236}">
                  <a16:creationId xmlns:a16="http://schemas.microsoft.com/office/drawing/2014/main" id="{9D69395A-BC72-D648-B817-56FD8077DAC9}"/>
                </a:ext>
              </a:extLst>
            </p:cNvPr>
            <p:cNvSpPr/>
            <p:nvPr/>
          </p:nvSpPr>
          <p:spPr>
            <a:xfrm rot="10800000">
              <a:off x="2380364" y="5014128"/>
              <a:ext cx="315863"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4">
              <a:extLst>
                <a:ext uri="{FF2B5EF4-FFF2-40B4-BE49-F238E27FC236}">
                  <a16:creationId xmlns:a16="http://schemas.microsoft.com/office/drawing/2014/main" id="{500A4467-74D1-9D4B-965F-5DD93FE39FF5}"/>
                </a:ext>
              </a:extLst>
            </p:cNvPr>
            <p:cNvSpPr/>
            <p:nvPr/>
          </p:nvSpPr>
          <p:spPr>
            <a:xfrm>
              <a:off x="704232" y="2393054"/>
              <a:ext cx="3668127"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6343543" y="2349925"/>
            <a:ext cx="2844721" cy="2456442"/>
          </a:xfrm>
        </p:spPr>
        <p:txBody>
          <a:bodyPr vert="eaVert"/>
          <a:lstStyle>
            <a:lvl1pPr algn="l">
              <a:lnSpc>
                <a:spcPct val="80000"/>
              </a:lnSpc>
              <a:defRPr>
                <a:solidFill>
                  <a:srgbClr val="FFFEFF"/>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232" y="798445"/>
            <a:ext cx="5093255" cy="525730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0" name="Date Placeholder 3">
            <a:extLst>
              <a:ext uri="{FF2B5EF4-FFF2-40B4-BE49-F238E27FC236}">
                <a16:creationId xmlns:a16="http://schemas.microsoft.com/office/drawing/2014/main" id="{F3D50297-6F0D-A549-897A-A93B8B5AA94A}"/>
              </a:ext>
            </a:extLst>
          </p:cNvPr>
          <p:cNvSpPr>
            <a:spLocks noGrp="1"/>
          </p:cNvSpPr>
          <p:nvPr>
            <p:ph type="dt" sz="half" idx="10"/>
          </p:nvPr>
        </p:nvSpPr>
        <p:spPr/>
        <p:txBody>
          <a:bodyPr/>
          <a:lstStyle>
            <a:lvl1pPr>
              <a:defRPr/>
            </a:lvl1pPr>
          </a:lstStyle>
          <a:p>
            <a:pPr>
              <a:defRPr/>
            </a:pPr>
            <a:endParaRPr lang="en-US" altLang="ja-JP"/>
          </a:p>
        </p:txBody>
      </p:sp>
      <p:sp>
        <p:nvSpPr>
          <p:cNvPr id="31" name="Footer Placeholder 4">
            <a:extLst>
              <a:ext uri="{FF2B5EF4-FFF2-40B4-BE49-F238E27FC236}">
                <a16:creationId xmlns:a16="http://schemas.microsoft.com/office/drawing/2014/main" id="{DC415A64-AEA5-AF46-B07B-FC3D19AC29FC}"/>
              </a:ext>
            </a:extLst>
          </p:cNvPr>
          <p:cNvSpPr>
            <a:spLocks noGrp="1"/>
          </p:cNvSpPr>
          <p:nvPr>
            <p:ph type="ftr" sz="quarter" idx="11"/>
          </p:nvPr>
        </p:nvSpPr>
        <p:spPr/>
        <p:txBody>
          <a:bodyPr/>
          <a:lstStyle>
            <a:lvl1pPr>
              <a:defRPr/>
            </a:lvl1pPr>
          </a:lstStyle>
          <a:p>
            <a:pPr>
              <a:defRPr/>
            </a:pPr>
            <a:endParaRPr lang="en-US" altLang="ja-JP"/>
          </a:p>
        </p:txBody>
      </p:sp>
      <p:sp>
        <p:nvSpPr>
          <p:cNvPr id="32" name="Slide Number Placeholder 5">
            <a:extLst>
              <a:ext uri="{FF2B5EF4-FFF2-40B4-BE49-F238E27FC236}">
                <a16:creationId xmlns:a16="http://schemas.microsoft.com/office/drawing/2014/main" id="{5C5ACDE7-8B07-1041-B6C8-D8906FEE7E34}"/>
              </a:ext>
            </a:extLst>
          </p:cNvPr>
          <p:cNvSpPr>
            <a:spLocks noGrp="1"/>
          </p:cNvSpPr>
          <p:nvPr>
            <p:ph type="sldNum" sz="quarter" idx="12"/>
          </p:nvPr>
        </p:nvSpPr>
        <p:spPr/>
        <p:txBody>
          <a:bodyPr/>
          <a:lstStyle>
            <a:lvl1pPr>
              <a:defRPr/>
            </a:lvl1pPr>
          </a:lstStyle>
          <a:p>
            <a:pPr>
              <a:defRPr/>
            </a:pPr>
            <a:fld id="{566BAF90-76FE-6448-927E-9BCCF73B7D2C}" type="slidenum">
              <a:rPr lang="ja-JP" altLang="en-US"/>
              <a:pPr>
                <a:defRPr/>
              </a:pPr>
              <a:t>‹#›</a:t>
            </a:fld>
            <a:endParaRPr lang="en-US" altLang="ja-JP"/>
          </a:p>
        </p:txBody>
      </p:sp>
    </p:spTree>
    <p:extLst>
      <p:ext uri="{BB962C8B-B14F-4D97-AF65-F5344CB8AC3E}">
        <p14:creationId xmlns:p14="http://schemas.microsoft.com/office/powerpoint/2010/main" val="4082101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D0D5829-9BE4-7A4D-BD02-3D57AE69E6EA}"/>
              </a:ext>
            </a:extLst>
          </p:cNvPr>
          <p:cNvSpPr/>
          <p:nvPr/>
        </p:nvSpPr>
        <p:spPr>
          <a:xfrm>
            <a:off x="748178" y="1346947"/>
            <a:ext cx="8306181" cy="80683"/>
          </a:xfrm>
          <a:prstGeom prst="rect">
            <a:avLst/>
          </a:prstGeom>
          <a:blipFill dpi="0" rotWithShape="1">
            <a:blip r:embed="rId2">
              <a:alphaModFix amt="8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50"/>
          </a:p>
        </p:txBody>
      </p:sp>
      <p:sp>
        <p:nvSpPr>
          <p:cNvPr id="5" name="Rectangle 7">
            <a:extLst>
              <a:ext uri="{FF2B5EF4-FFF2-40B4-BE49-F238E27FC236}">
                <a16:creationId xmlns:a16="http://schemas.microsoft.com/office/drawing/2014/main" id="{B4BDB353-8DA8-D54D-A355-CD52610129A4}"/>
              </a:ext>
            </a:extLst>
          </p:cNvPr>
          <p:cNvSpPr/>
          <p:nvPr/>
        </p:nvSpPr>
        <p:spPr>
          <a:xfrm>
            <a:off x="748178" y="4299697"/>
            <a:ext cx="8306181" cy="80683"/>
          </a:xfrm>
          <a:prstGeom prst="rect">
            <a:avLst/>
          </a:prstGeom>
          <a:blipFill dpi="0" rotWithShape="1">
            <a:blip r:embed="rId2">
              <a:alphaModFix amt="85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50"/>
          </a:p>
        </p:txBody>
      </p:sp>
      <p:grpSp>
        <p:nvGrpSpPr>
          <p:cNvPr id="6" name="Rectangle 8">
            <a:extLst>
              <a:ext uri="{FF2B5EF4-FFF2-40B4-BE49-F238E27FC236}">
                <a16:creationId xmlns:a16="http://schemas.microsoft.com/office/drawing/2014/main" id="{5D1D8278-32CF-5645-8817-EE60C369572E}"/>
              </a:ext>
            </a:extLst>
          </p:cNvPr>
          <p:cNvGrpSpPr>
            <a:grpSpLocks/>
          </p:cNvGrpSpPr>
          <p:nvPr/>
        </p:nvGrpSpPr>
        <p:grpSpPr bwMode="auto">
          <a:xfrm>
            <a:off x="742950" y="1473200"/>
            <a:ext cx="8306594" cy="2755900"/>
            <a:chOff x="576" y="928"/>
            <a:chExt cx="6440" cy="1736"/>
          </a:xfrm>
        </p:grpSpPr>
        <p:pic>
          <p:nvPicPr>
            <p:cNvPr id="7" name="Rectangle 8">
              <a:extLst>
                <a:ext uri="{FF2B5EF4-FFF2-40B4-BE49-F238E27FC236}">
                  <a16:creationId xmlns:a16="http://schemas.microsoft.com/office/drawing/2014/main" id="{17089ECD-1C93-A442-BD5A-DD76236C16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928"/>
              <a:ext cx="6440"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a16="http://schemas.microsoft.com/office/drawing/2014/main" id="{F5DA65D4-B367-DC46-B48D-3A13A815AC2E}"/>
                </a:ext>
              </a:extLst>
            </p:cNvPr>
            <p:cNvSpPr txBox="1">
              <a:spLocks noChangeArrowheads="1"/>
            </p:cNvSpPr>
            <p:nvPr/>
          </p:nvSpPr>
          <p:spPr bwMode="auto">
            <a:xfrm>
              <a:off x="580" y="935"/>
              <a:ext cx="644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en-US" altLang="ja-JP" sz="1950">
                <a:solidFill>
                  <a:srgbClr val="FFFFFF"/>
                </a:solidFill>
                <a:latin typeface="Rockwell" panose="02060603020205020403" pitchFamily="18" charset="0"/>
              </a:endParaRPr>
            </a:p>
          </p:txBody>
        </p:sp>
      </p:grpSp>
      <p:grpSp>
        <p:nvGrpSpPr>
          <p:cNvPr id="9" name="Group 9">
            <a:extLst>
              <a:ext uri="{FF2B5EF4-FFF2-40B4-BE49-F238E27FC236}">
                <a16:creationId xmlns:a16="http://schemas.microsoft.com/office/drawing/2014/main" id="{7AA977DD-8A52-0645-AF64-DF77DDA46081}"/>
              </a:ext>
            </a:extLst>
          </p:cNvPr>
          <p:cNvGrpSpPr>
            <a:grpSpLocks/>
          </p:cNvGrpSpPr>
          <p:nvPr/>
        </p:nvGrpSpPr>
        <p:grpSpPr bwMode="auto">
          <a:xfrm>
            <a:off x="7839670" y="4068764"/>
            <a:ext cx="878384" cy="1081087"/>
            <a:chOff x="9685338" y="4460675"/>
            <a:chExt cx="1080904" cy="1080902"/>
          </a:xfrm>
        </p:grpSpPr>
        <p:grpSp>
          <p:nvGrpSpPr>
            <p:cNvPr id="10" name="Oval 10">
              <a:extLst>
                <a:ext uri="{FF2B5EF4-FFF2-40B4-BE49-F238E27FC236}">
                  <a16:creationId xmlns:a16="http://schemas.microsoft.com/office/drawing/2014/main" id="{F8954BA8-7963-3849-B6FA-0A9602151B5C}"/>
                </a:ext>
              </a:extLst>
            </p:cNvPr>
            <p:cNvGrpSpPr>
              <a:grpSpLocks/>
            </p:cNvGrpSpPr>
            <p:nvPr/>
          </p:nvGrpSpPr>
          <p:grpSpPr bwMode="auto">
            <a:xfrm>
              <a:off x="9675815" y="4443215"/>
              <a:ext cx="1092014" cy="1104711"/>
              <a:chOff x="9639300" y="4051300"/>
              <a:chExt cx="1092200" cy="1104900"/>
            </a:xfrm>
          </p:grpSpPr>
          <p:pic>
            <p:nvPicPr>
              <p:cNvPr id="12" name="Oval 10">
                <a:extLst>
                  <a:ext uri="{FF2B5EF4-FFF2-40B4-BE49-F238E27FC236}">
                    <a16:creationId xmlns:a16="http://schemas.microsoft.com/office/drawing/2014/main" id="{17575D03-9170-B14B-83CE-464F498E9ED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9300" y="4051300"/>
                <a:ext cx="1092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8">
                <a:extLst>
                  <a:ext uri="{FF2B5EF4-FFF2-40B4-BE49-F238E27FC236}">
                    <a16:creationId xmlns:a16="http://schemas.microsoft.com/office/drawing/2014/main" id="{1790F660-7351-A341-91B3-0F2E723A0F87}"/>
                  </a:ext>
                </a:extLst>
              </p:cNvPr>
              <p:cNvSpPr txBox="1">
                <a:spLocks noChangeArrowheads="1"/>
              </p:cNvSpPr>
              <p:nvPr/>
            </p:nvSpPr>
            <p:spPr bwMode="auto">
              <a:xfrm>
                <a:off x="9807575" y="4227513"/>
                <a:ext cx="76358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en-US" altLang="ja-JP" sz="1625">
                  <a:solidFill>
                    <a:srgbClr val="FFFFFF"/>
                  </a:solidFill>
                  <a:latin typeface="Rockwell Extra Bold" panose="02060903040505020403" pitchFamily="18" charset="0"/>
                </a:endParaRPr>
              </a:p>
            </p:txBody>
          </p:sp>
        </p:grpSp>
        <p:sp>
          <p:nvSpPr>
            <p:cNvPr id="11" name="Oval 11">
              <a:extLst>
                <a:ext uri="{FF2B5EF4-FFF2-40B4-BE49-F238E27FC236}">
                  <a16:creationId xmlns:a16="http://schemas.microsoft.com/office/drawing/2014/main" id="{6FC2DB9D-D93D-1A48-BE74-B2583CB5A20C}"/>
                </a:ext>
              </a:extLst>
            </p:cNvPr>
            <p:cNvSpPr>
              <a:spLocks noChangeArrowheads="1"/>
            </p:cNvSpPr>
            <p:nvPr/>
          </p:nvSpPr>
          <p:spPr bwMode="auto">
            <a:xfrm>
              <a:off x="9793270" y="4568607"/>
              <a:ext cx="865041" cy="865039"/>
            </a:xfrm>
            <a:prstGeom prst="ellipse">
              <a:avLst/>
            </a:prstGeom>
            <a:noFill/>
            <a:ln w="25400" algn="ctr">
              <a:solidFill>
                <a:srgbClr val="FFFFFF"/>
              </a:solidFill>
              <a:round/>
              <a:headEnd/>
              <a:tailEnd/>
            </a:ln>
          </p:spPr>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0" lang="en-US" altLang="ja-JP" sz="1950">
                <a:solidFill>
                  <a:srgbClr val="FFFFFF"/>
                </a:solidFill>
                <a:latin typeface="Calibri" panose="020F0502020204030204" pitchFamily="34" charset="0"/>
              </a:endParaRPr>
            </a:p>
          </p:txBody>
        </p:sp>
      </p:grpSp>
      <p:sp>
        <p:nvSpPr>
          <p:cNvPr id="2" name="Title 1"/>
          <p:cNvSpPr>
            <a:spLocks noGrp="1"/>
          </p:cNvSpPr>
          <p:nvPr>
            <p:ph type="ctrTitle"/>
          </p:nvPr>
        </p:nvSpPr>
        <p:spPr>
          <a:xfrm>
            <a:off x="854393" y="1432223"/>
            <a:ext cx="8098155" cy="3035808"/>
          </a:xfrm>
        </p:spPr>
        <p:txBody>
          <a:bodyPr>
            <a:noAutofit/>
          </a:bodyPr>
          <a:lstStyle>
            <a:lvl1pPr algn="l">
              <a:lnSpc>
                <a:spcPct val="80000"/>
              </a:lnSpc>
              <a:defRPr sz="7800" cap="all" baseline="0">
                <a:blipFill dpi="0" rotWithShape="1">
                  <a:blip r:embed="rId5"/>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69251" y="4389120"/>
            <a:ext cx="6411659" cy="1069848"/>
          </a:xfrm>
        </p:spPr>
        <p:txBody>
          <a:bodyPr>
            <a:normAutofit/>
          </a:bodyPr>
          <a:lstStyle>
            <a:lvl1pPr marL="0" indent="0" algn="l">
              <a:buNone/>
              <a:defRPr sz="1788">
                <a:solidFill>
                  <a:schemeClr val="tx1"/>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14" name="Date Placeholder 3">
            <a:extLst>
              <a:ext uri="{FF2B5EF4-FFF2-40B4-BE49-F238E27FC236}">
                <a16:creationId xmlns:a16="http://schemas.microsoft.com/office/drawing/2014/main" id="{91A54B34-BFD5-2A4D-914A-A86AA77F84BE}"/>
              </a:ext>
            </a:extLst>
          </p:cNvPr>
          <p:cNvSpPr>
            <a:spLocks noGrp="1"/>
          </p:cNvSpPr>
          <p:nvPr>
            <p:ph type="dt" sz="half" idx="10"/>
          </p:nvPr>
        </p:nvSpPr>
        <p:spPr/>
        <p:txBody>
          <a:bodyPr/>
          <a:lstStyle>
            <a:lvl1pPr>
              <a:defRPr/>
            </a:lvl1pPr>
          </a:lstStyle>
          <a:p>
            <a:pPr>
              <a:defRPr/>
            </a:pPr>
            <a:fld id="{87279A88-EEEA-EB40-AB52-BB6886D1D71F}" type="datetimeFigureOut">
              <a:rPr lang="en-US"/>
              <a:pPr>
                <a:defRPr/>
              </a:pPr>
              <a:t>3/17/20</a:t>
            </a:fld>
            <a:endParaRPr lang="en-US"/>
          </a:p>
        </p:txBody>
      </p:sp>
      <p:sp>
        <p:nvSpPr>
          <p:cNvPr id="15" name="Footer Placeholder 4">
            <a:extLst>
              <a:ext uri="{FF2B5EF4-FFF2-40B4-BE49-F238E27FC236}">
                <a16:creationId xmlns:a16="http://schemas.microsoft.com/office/drawing/2014/main" id="{C8DC62F5-CFA1-8A4F-B26A-EF282DB64CAA}"/>
              </a:ext>
            </a:extLst>
          </p:cNvPr>
          <p:cNvSpPr>
            <a:spLocks noGrp="1"/>
          </p:cNvSpPr>
          <p:nvPr>
            <p:ph type="ftr" sz="quarter" idx="11"/>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D00FE85A-F773-FD43-8A27-0AB0805C4A0B}"/>
              </a:ext>
            </a:extLst>
          </p:cNvPr>
          <p:cNvSpPr>
            <a:spLocks noGrp="1"/>
          </p:cNvSpPr>
          <p:nvPr>
            <p:ph type="sldNum" sz="quarter" idx="12"/>
          </p:nvPr>
        </p:nvSpPr>
        <p:spPr>
          <a:xfrm>
            <a:off x="7794526" y="4289426"/>
            <a:ext cx="969963" cy="639763"/>
          </a:xfrm>
        </p:spPr>
        <p:txBody>
          <a:bodyPr/>
          <a:lstStyle>
            <a:lvl1pPr>
              <a:defRPr sz="2275"/>
            </a:lvl1pPr>
          </a:lstStyle>
          <a:p>
            <a:pPr>
              <a:defRPr/>
            </a:pPr>
            <a:fld id="{66B1E73C-1E06-A847-BC4C-0DF6ADA62AED}" type="slidenum">
              <a:rPr lang="en-US"/>
              <a:pPr>
                <a:defRPr/>
              </a:pPr>
              <a:t>‹#›</a:t>
            </a:fld>
            <a:endParaRPr lang="en-US" dirty="0"/>
          </a:p>
        </p:txBody>
      </p:sp>
    </p:spTree>
    <p:extLst>
      <p:ext uri="{BB962C8B-B14F-4D97-AF65-F5344CB8AC3E}">
        <p14:creationId xmlns:p14="http://schemas.microsoft.com/office/powerpoint/2010/main" val="2853687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A6868C0B-8313-6B45-98CD-9272EB0E000E}"/>
              </a:ext>
            </a:extLst>
          </p:cNvPr>
          <p:cNvSpPr>
            <a:spLocks noGrp="1"/>
          </p:cNvSpPr>
          <p:nvPr>
            <p:ph type="dt" sz="half" idx="10"/>
          </p:nvPr>
        </p:nvSpPr>
        <p:spPr/>
        <p:txBody>
          <a:bodyPr/>
          <a:lstStyle>
            <a:lvl1pPr>
              <a:defRPr/>
            </a:lvl1pPr>
          </a:lstStyle>
          <a:p>
            <a:pPr>
              <a:defRPr/>
            </a:pPr>
            <a:fld id="{621310D0-EFC8-4B40-94E2-94F6806B4376}" type="datetimeFigureOut">
              <a:rPr lang="en-US"/>
              <a:pPr>
                <a:defRPr/>
              </a:pPr>
              <a:t>3/17/20</a:t>
            </a:fld>
            <a:endParaRPr lang="en-US" dirty="0"/>
          </a:p>
        </p:txBody>
      </p:sp>
      <p:sp>
        <p:nvSpPr>
          <p:cNvPr id="5" name="Footer Placeholder 4">
            <a:extLst>
              <a:ext uri="{FF2B5EF4-FFF2-40B4-BE49-F238E27FC236}">
                <a16:creationId xmlns:a16="http://schemas.microsoft.com/office/drawing/2014/main" id="{3DC2DD33-3437-824D-B2BC-1490A89E64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388875-4AA1-1D4A-81AD-7846E0EE69D0}"/>
              </a:ext>
            </a:extLst>
          </p:cNvPr>
          <p:cNvSpPr>
            <a:spLocks noGrp="1"/>
          </p:cNvSpPr>
          <p:nvPr>
            <p:ph type="sldNum" sz="quarter" idx="12"/>
          </p:nvPr>
        </p:nvSpPr>
        <p:spPr/>
        <p:txBody>
          <a:bodyPr/>
          <a:lstStyle>
            <a:lvl1pPr>
              <a:defRPr/>
            </a:lvl1pPr>
          </a:lstStyle>
          <a:p>
            <a:pPr>
              <a:defRPr/>
            </a:pPr>
            <a:fld id="{0EA1E979-1C3E-2145-BDDA-94CE107BD1B8}" type="slidenum">
              <a:rPr lang="en-US"/>
              <a:pPr>
                <a:defRPr/>
              </a:pPr>
              <a:t>‹#›</a:t>
            </a:fld>
            <a:endParaRPr lang="en-US" dirty="0"/>
          </a:p>
        </p:txBody>
      </p:sp>
    </p:spTree>
    <p:extLst>
      <p:ext uri="{BB962C8B-B14F-4D97-AF65-F5344CB8AC3E}">
        <p14:creationId xmlns:p14="http://schemas.microsoft.com/office/powerpoint/2010/main" val="4183932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Rectangle 6">
            <a:extLst>
              <a:ext uri="{FF2B5EF4-FFF2-40B4-BE49-F238E27FC236}">
                <a16:creationId xmlns:a16="http://schemas.microsoft.com/office/drawing/2014/main" id="{32376FA8-E1A9-6448-B05C-C213DB9E98B0}"/>
              </a:ext>
            </a:extLst>
          </p:cNvPr>
          <p:cNvGrpSpPr>
            <a:grpSpLocks/>
          </p:cNvGrpSpPr>
          <p:nvPr/>
        </p:nvGrpSpPr>
        <p:grpSpPr bwMode="auto">
          <a:xfrm>
            <a:off x="0" y="4902200"/>
            <a:ext cx="9906000" cy="1955800"/>
            <a:chOff x="0" y="3088"/>
            <a:chExt cx="7680" cy="1232"/>
          </a:xfrm>
        </p:grpSpPr>
        <p:pic>
          <p:nvPicPr>
            <p:cNvPr id="5" name="Rectangle 6">
              <a:extLst>
                <a:ext uri="{FF2B5EF4-FFF2-40B4-BE49-F238E27FC236}">
                  <a16:creationId xmlns:a16="http://schemas.microsoft.com/office/drawing/2014/main" id="{06969C8C-6FC5-0B4D-9BEB-BE28D9E0932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8"/>
              <a:ext cx="7680"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a:extLst>
                <a:ext uri="{FF2B5EF4-FFF2-40B4-BE49-F238E27FC236}">
                  <a16:creationId xmlns:a16="http://schemas.microsoft.com/office/drawing/2014/main" id="{E5BFEC7B-2CFA-4F48-8231-9463FE725A9D}"/>
                </a:ext>
              </a:extLst>
            </p:cNvPr>
            <p:cNvSpPr txBox="1">
              <a:spLocks noChangeArrowheads="1"/>
            </p:cNvSpPr>
            <p:nvPr/>
          </p:nvSpPr>
          <p:spPr bwMode="auto">
            <a:xfrm>
              <a:off x="0" y="3098"/>
              <a:ext cx="7680"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en-US" altLang="ja-JP" sz="1950">
                <a:solidFill>
                  <a:srgbClr val="FFFFFF"/>
                </a:solidFill>
                <a:latin typeface="Rockwell" panose="02060603020205020403" pitchFamily="18" charset="0"/>
              </a:endParaRPr>
            </a:p>
          </p:txBody>
        </p:sp>
      </p:grpSp>
      <p:grpSp>
        <p:nvGrpSpPr>
          <p:cNvPr id="7" name="Group 7">
            <a:extLst>
              <a:ext uri="{FF2B5EF4-FFF2-40B4-BE49-F238E27FC236}">
                <a16:creationId xmlns:a16="http://schemas.microsoft.com/office/drawing/2014/main" id="{89034CDA-50FC-3C44-B106-7A7BB80D2ED1}"/>
              </a:ext>
            </a:extLst>
          </p:cNvPr>
          <p:cNvGrpSpPr>
            <a:grpSpLocks/>
          </p:cNvGrpSpPr>
          <p:nvPr/>
        </p:nvGrpSpPr>
        <p:grpSpPr bwMode="auto">
          <a:xfrm>
            <a:off x="728763" y="2325689"/>
            <a:ext cx="878383" cy="1081087"/>
            <a:chOff x="9685338" y="4460675"/>
            <a:chExt cx="1080904" cy="1080902"/>
          </a:xfrm>
        </p:grpSpPr>
        <p:grpSp>
          <p:nvGrpSpPr>
            <p:cNvPr id="8" name="Oval 8">
              <a:extLst>
                <a:ext uri="{FF2B5EF4-FFF2-40B4-BE49-F238E27FC236}">
                  <a16:creationId xmlns:a16="http://schemas.microsoft.com/office/drawing/2014/main" id="{50B361F5-807E-AA49-9E6F-A8841C668C24}"/>
                </a:ext>
              </a:extLst>
            </p:cNvPr>
            <p:cNvGrpSpPr>
              <a:grpSpLocks/>
            </p:cNvGrpSpPr>
            <p:nvPr/>
          </p:nvGrpSpPr>
          <p:grpSpPr bwMode="auto">
            <a:xfrm>
              <a:off x="9677401" y="4446389"/>
              <a:ext cx="1092015" cy="1092013"/>
              <a:chOff x="889000" y="2311400"/>
              <a:chExt cx="1092200" cy="1092200"/>
            </a:xfrm>
          </p:grpSpPr>
          <p:pic>
            <p:nvPicPr>
              <p:cNvPr id="10" name="Oval 8">
                <a:extLst>
                  <a:ext uri="{FF2B5EF4-FFF2-40B4-BE49-F238E27FC236}">
                    <a16:creationId xmlns:a16="http://schemas.microsoft.com/office/drawing/2014/main" id="{CF5D15B3-728A-E948-9E21-BD0769A1B18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311400"/>
                <a:ext cx="1092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a:extLst>
                  <a:ext uri="{FF2B5EF4-FFF2-40B4-BE49-F238E27FC236}">
                    <a16:creationId xmlns:a16="http://schemas.microsoft.com/office/drawing/2014/main" id="{5BEF6BB9-883E-764E-B23E-4A7868C30CD2}"/>
                  </a:ext>
                </a:extLst>
              </p:cNvPr>
              <p:cNvSpPr txBox="1">
                <a:spLocks noChangeArrowheads="1"/>
              </p:cNvSpPr>
              <p:nvPr/>
            </p:nvSpPr>
            <p:spPr bwMode="auto">
              <a:xfrm>
                <a:off x="1055688" y="2484438"/>
                <a:ext cx="76358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kumimoji="0" lang="en-US" altLang="ja-JP" sz="1625">
                  <a:solidFill>
                    <a:srgbClr val="FFFFFF"/>
                  </a:solidFill>
                  <a:latin typeface="Rockwell Extra Bold" panose="02060903040505020403" pitchFamily="18" charset="0"/>
                </a:endParaRPr>
              </a:p>
            </p:txBody>
          </p:sp>
        </p:grpSp>
        <p:sp>
          <p:nvSpPr>
            <p:cNvPr id="9" name="Oval 9">
              <a:extLst>
                <a:ext uri="{FF2B5EF4-FFF2-40B4-BE49-F238E27FC236}">
                  <a16:creationId xmlns:a16="http://schemas.microsoft.com/office/drawing/2014/main" id="{678EBF9D-CE32-9E4E-8067-F84CACE0962C}"/>
                </a:ext>
              </a:extLst>
            </p:cNvPr>
            <p:cNvSpPr>
              <a:spLocks noChangeArrowheads="1"/>
            </p:cNvSpPr>
            <p:nvPr/>
          </p:nvSpPr>
          <p:spPr bwMode="auto">
            <a:xfrm>
              <a:off x="9793270" y="4568607"/>
              <a:ext cx="865041" cy="865039"/>
            </a:xfrm>
            <a:prstGeom prst="ellipse">
              <a:avLst/>
            </a:prstGeom>
            <a:noFill/>
            <a:ln w="25400" algn="ctr">
              <a:solidFill>
                <a:srgbClr val="FFFFFF"/>
              </a:solidFill>
              <a:round/>
              <a:headEnd/>
              <a:tailEnd/>
            </a:ln>
          </p:spPr>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0" lang="en-US" altLang="ja-JP" sz="1950">
                <a:solidFill>
                  <a:srgbClr val="FFFFFF"/>
                </a:solidFill>
                <a:latin typeface="Calibri" panose="020F0502020204030204" pitchFamily="34" charset="0"/>
              </a:endParaRPr>
            </a:p>
          </p:txBody>
        </p:sp>
      </p:grpSp>
      <p:sp>
        <p:nvSpPr>
          <p:cNvPr id="2" name="Title 1"/>
          <p:cNvSpPr>
            <a:spLocks noGrp="1"/>
          </p:cNvSpPr>
          <p:nvPr>
            <p:ph type="title"/>
          </p:nvPr>
        </p:nvSpPr>
        <p:spPr>
          <a:xfrm>
            <a:off x="1760791" y="1225296"/>
            <a:ext cx="7540943" cy="3520440"/>
          </a:xfrm>
        </p:spPr>
        <p:txBody>
          <a:bodyPr/>
          <a:lstStyle>
            <a:lvl1pPr>
              <a:lnSpc>
                <a:spcPct val="80000"/>
              </a:lnSpc>
              <a:defRPr sz="6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59691" y="5020056"/>
            <a:ext cx="7355205" cy="1066800"/>
          </a:xfrm>
        </p:spPr>
        <p:txBody>
          <a:bodyPr>
            <a:normAutofit/>
          </a:bodyPr>
          <a:lstStyle>
            <a:lvl1pPr marL="0" indent="0">
              <a:buNone/>
              <a:defRPr sz="1625">
                <a:solidFill>
                  <a:schemeClr val="tx1"/>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12" name="Date Placeholder 3">
            <a:extLst>
              <a:ext uri="{FF2B5EF4-FFF2-40B4-BE49-F238E27FC236}">
                <a16:creationId xmlns:a16="http://schemas.microsoft.com/office/drawing/2014/main" id="{FAB8BEAA-B868-BD44-B5F2-4C43C927100D}"/>
              </a:ext>
            </a:extLst>
          </p:cNvPr>
          <p:cNvSpPr>
            <a:spLocks noGrp="1"/>
          </p:cNvSpPr>
          <p:nvPr>
            <p:ph type="dt" sz="half" idx="10"/>
          </p:nvPr>
        </p:nvSpPr>
        <p:spPr>
          <a:xfrm>
            <a:off x="6981925" y="6272214"/>
            <a:ext cx="2148880" cy="365125"/>
          </a:xfrm>
        </p:spPr>
        <p:txBody>
          <a:bodyPr/>
          <a:lstStyle>
            <a:lvl1pPr>
              <a:defRPr/>
            </a:lvl1pPr>
          </a:lstStyle>
          <a:p>
            <a:pPr>
              <a:defRPr/>
            </a:pPr>
            <a:fld id="{BFF88909-99C5-3046-AF4C-DF5D64ACD9FD}" type="datetimeFigureOut">
              <a:rPr lang="en-US"/>
              <a:pPr>
                <a:defRPr/>
              </a:pPr>
              <a:t>3/17/20</a:t>
            </a:fld>
            <a:endParaRPr lang="en-US" dirty="0"/>
          </a:p>
        </p:txBody>
      </p:sp>
      <p:sp>
        <p:nvSpPr>
          <p:cNvPr id="13" name="Footer Placeholder 4">
            <a:extLst>
              <a:ext uri="{FF2B5EF4-FFF2-40B4-BE49-F238E27FC236}">
                <a16:creationId xmlns:a16="http://schemas.microsoft.com/office/drawing/2014/main" id="{4B108641-4A77-2446-8E64-0B3413294976}"/>
              </a:ext>
            </a:extLst>
          </p:cNvPr>
          <p:cNvSpPr>
            <a:spLocks noGrp="1"/>
          </p:cNvSpPr>
          <p:nvPr>
            <p:ph type="ftr" sz="quarter" idx="11"/>
          </p:nvPr>
        </p:nvSpPr>
        <p:spPr>
          <a:xfrm>
            <a:off x="1773536" y="6272214"/>
            <a:ext cx="5141317" cy="365125"/>
          </a:xfrm>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54F1AA0F-CD43-D846-9009-4D42A246BC2E}"/>
              </a:ext>
            </a:extLst>
          </p:cNvPr>
          <p:cNvSpPr>
            <a:spLocks noGrp="1"/>
          </p:cNvSpPr>
          <p:nvPr>
            <p:ph type="sldNum" sz="quarter" idx="12"/>
          </p:nvPr>
        </p:nvSpPr>
        <p:spPr>
          <a:xfrm>
            <a:off x="684908" y="2506664"/>
            <a:ext cx="966093" cy="719137"/>
          </a:xfrm>
        </p:spPr>
        <p:txBody>
          <a:bodyPr/>
          <a:lstStyle>
            <a:lvl1pPr>
              <a:defRPr sz="2275"/>
            </a:lvl1pPr>
          </a:lstStyle>
          <a:p>
            <a:pPr>
              <a:defRPr/>
            </a:pPr>
            <a:fld id="{DAA85DE4-EAEE-C441-B4C5-EEBC96275484}" type="slidenum">
              <a:rPr lang="en-US"/>
              <a:pPr>
                <a:defRPr/>
              </a:pPr>
              <a:t>‹#›</a:t>
            </a:fld>
            <a:endParaRPr lang="en-US" dirty="0"/>
          </a:p>
        </p:txBody>
      </p:sp>
    </p:spTree>
    <p:extLst>
      <p:ext uri="{BB962C8B-B14F-4D97-AF65-F5344CB8AC3E}">
        <p14:creationId xmlns:p14="http://schemas.microsoft.com/office/powerpoint/2010/main" val="346961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C679D00-E850-7344-B02B-268BAAD5BF7C}"/>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4" name="Rectangle 5">
            <a:extLst>
              <a:ext uri="{FF2B5EF4-FFF2-40B4-BE49-F238E27FC236}">
                <a16:creationId xmlns:a16="http://schemas.microsoft.com/office/drawing/2014/main" id="{0FD30045-5EAC-614D-A028-31DF40B7CE35}"/>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5" name="Rectangle 6">
            <a:extLst>
              <a:ext uri="{FF2B5EF4-FFF2-40B4-BE49-F238E27FC236}">
                <a16:creationId xmlns:a16="http://schemas.microsoft.com/office/drawing/2014/main" id="{4137D97C-79D8-7E4D-9E56-3F8CA87B7F31}"/>
              </a:ext>
            </a:extLst>
          </p:cNvPr>
          <p:cNvSpPr>
            <a:spLocks noGrp="1" noChangeArrowheads="1"/>
          </p:cNvSpPr>
          <p:nvPr>
            <p:ph type="sldNum" sz="quarter" idx="12"/>
          </p:nvPr>
        </p:nvSpPr>
        <p:spPr/>
        <p:txBody>
          <a:bodyPr/>
          <a:lstStyle>
            <a:lvl1pPr defTabSz="449263">
              <a:defRPr/>
            </a:lvl1pPr>
          </a:lstStyle>
          <a:p>
            <a:pPr>
              <a:defRPr/>
            </a:pPr>
            <a:fld id="{42C43319-10B1-9B44-96CF-A24A990E773F}" type="slidenum">
              <a:rPr lang="en-US" altLang="ja-JP"/>
              <a:pPr>
                <a:defRPr/>
              </a:pPr>
              <a:t>‹#›</a:t>
            </a:fld>
            <a:endParaRPr lang="en-US" altLang="ja-JP"/>
          </a:p>
        </p:txBody>
      </p:sp>
    </p:spTree>
    <p:extLst>
      <p:ext uri="{BB962C8B-B14F-4D97-AF65-F5344CB8AC3E}">
        <p14:creationId xmlns:p14="http://schemas.microsoft.com/office/powerpoint/2010/main" val="1052003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69252" y="2194560"/>
            <a:ext cx="3863340" cy="3977640"/>
          </a:xfrm>
        </p:spPr>
        <p:txBody>
          <a:bodyPr/>
          <a:lstStyle>
            <a:lvl1pPr>
              <a:defRPr sz="1625"/>
            </a:lvl1pPr>
            <a:lvl2pPr>
              <a:defRPr sz="1463"/>
            </a:lvl2pPr>
            <a:lvl3pPr>
              <a:defRPr sz="1300"/>
            </a:lvl3pPr>
            <a:lvl4pPr>
              <a:defRPr sz="1300"/>
            </a:lvl4pPr>
            <a:lvl5pPr>
              <a:defRPr sz="1300"/>
            </a:lvl5pPr>
            <a:lvl6pPr>
              <a:defRPr sz="1463"/>
            </a:lvl6pPr>
            <a:lvl7pPr>
              <a:defRPr sz="1463"/>
            </a:lvl7pPr>
            <a:lvl8pPr>
              <a:defRPr sz="1463"/>
            </a:lvl8pPr>
            <a:lvl9pPr>
              <a:defRPr sz="146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0932" y="2194560"/>
            <a:ext cx="3863340" cy="3977640"/>
          </a:xfrm>
        </p:spPr>
        <p:txBody>
          <a:bodyPr/>
          <a:lstStyle>
            <a:lvl1pPr>
              <a:defRPr sz="1625"/>
            </a:lvl1pPr>
            <a:lvl2pPr>
              <a:defRPr sz="1463"/>
            </a:lvl2pPr>
            <a:lvl3pPr>
              <a:defRPr sz="1300"/>
            </a:lvl3pPr>
            <a:lvl4pPr>
              <a:defRPr sz="1300"/>
            </a:lvl4pPr>
            <a:lvl5pPr>
              <a:defRPr sz="1300"/>
            </a:lvl5pPr>
            <a:lvl6pPr>
              <a:defRPr sz="1463"/>
            </a:lvl6pPr>
            <a:lvl7pPr>
              <a:defRPr sz="1463"/>
            </a:lvl7pPr>
            <a:lvl8pPr>
              <a:defRPr sz="1463"/>
            </a:lvl8pPr>
            <a:lvl9pPr>
              <a:defRPr sz="146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15A2BBE9-9AB9-2346-93AA-DC8BAADEC414}"/>
              </a:ext>
            </a:extLst>
          </p:cNvPr>
          <p:cNvSpPr>
            <a:spLocks noGrp="1"/>
          </p:cNvSpPr>
          <p:nvPr>
            <p:ph type="dt" sz="half" idx="10"/>
          </p:nvPr>
        </p:nvSpPr>
        <p:spPr/>
        <p:txBody>
          <a:bodyPr/>
          <a:lstStyle>
            <a:lvl1pPr>
              <a:defRPr/>
            </a:lvl1pPr>
          </a:lstStyle>
          <a:p>
            <a:pPr>
              <a:defRPr/>
            </a:pPr>
            <a:fld id="{CF316B96-5009-3A4F-A5BE-FBF0A53C605C}" type="datetimeFigureOut">
              <a:rPr lang="en-US"/>
              <a:pPr>
                <a:defRPr/>
              </a:pPr>
              <a:t>3/17/20</a:t>
            </a:fld>
            <a:endParaRPr lang="en-US" dirty="0"/>
          </a:p>
        </p:txBody>
      </p:sp>
      <p:sp>
        <p:nvSpPr>
          <p:cNvPr id="6" name="Footer Placeholder 5">
            <a:extLst>
              <a:ext uri="{FF2B5EF4-FFF2-40B4-BE49-F238E27FC236}">
                <a16:creationId xmlns:a16="http://schemas.microsoft.com/office/drawing/2014/main" id="{F6367159-775C-394F-9AC4-4348798F6D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185CC8D-5543-D44B-BFE9-21435D0CAC89}"/>
              </a:ext>
            </a:extLst>
          </p:cNvPr>
          <p:cNvSpPr>
            <a:spLocks noGrp="1"/>
          </p:cNvSpPr>
          <p:nvPr>
            <p:ph type="sldNum" sz="quarter" idx="12"/>
          </p:nvPr>
        </p:nvSpPr>
        <p:spPr/>
        <p:txBody>
          <a:bodyPr/>
          <a:lstStyle>
            <a:lvl1pPr>
              <a:defRPr/>
            </a:lvl1pPr>
          </a:lstStyle>
          <a:p>
            <a:pPr>
              <a:defRPr/>
            </a:pPr>
            <a:fld id="{B073C92F-80C0-6646-AB56-D2917DBB0AAB}" type="slidenum">
              <a:rPr lang="en-US"/>
              <a:pPr>
                <a:defRPr/>
              </a:pPr>
              <a:t>‹#›</a:t>
            </a:fld>
            <a:endParaRPr lang="en-US" dirty="0"/>
          </a:p>
        </p:txBody>
      </p:sp>
    </p:spTree>
    <p:extLst>
      <p:ext uri="{BB962C8B-B14F-4D97-AF65-F5344CB8AC3E}">
        <p14:creationId xmlns:p14="http://schemas.microsoft.com/office/powerpoint/2010/main" val="1884006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6775" y="2048256"/>
            <a:ext cx="3863340" cy="640080"/>
          </a:xfrm>
        </p:spPr>
        <p:txBody>
          <a:bodyPr anchor="ctr">
            <a:normAutofit/>
          </a:bodyPr>
          <a:lstStyle>
            <a:lvl1pPr marL="0" indent="0">
              <a:buNone/>
              <a:defRPr sz="1625" b="1">
                <a:solidFill>
                  <a:schemeClr val="accent1">
                    <a:lumMod val="75000"/>
                  </a:schemeClr>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869252" y="2743200"/>
            <a:ext cx="3863340" cy="3291840"/>
          </a:xfrm>
        </p:spPr>
        <p:txBody>
          <a:bodyPr/>
          <a:lstStyle>
            <a:lvl1pPr>
              <a:defRPr sz="1625"/>
            </a:lvl1pPr>
            <a:lvl2pPr>
              <a:defRPr sz="1463"/>
            </a:lvl2pPr>
            <a:lvl3pPr>
              <a:defRPr sz="1300"/>
            </a:lvl3pPr>
            <a:lvl4pPr>
              <a:defRPr sz="1300"/>
            </a:lvl4pPr>
            <a:lvl5pPr>
              <a:defRPr sz="1300"/>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0932" y="2048256"/>
            <a:ext cx="3863340" cy="640080"/>
          </a:xfrm>
        </p:spPr>
        <p:txBody>
          <a:bodyPr anchor="ctr">
            <a:normAutofit/>
          </a:bodyPr>
          <a:lstStyle>
            <a:lvl1pPr marL="0" indent="0">
              <a:buNone/>
              <a:defRPr sz="1625" b="1">
                <a:solidFill>
                  <a:schemeClr val="accent1">
                    <a:lumMod val="75000"/>
                  </a:schemeClr>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170932" y="2743200"/>
            <a:ext cx="3863340" cy="3291840"/>
          </a:xfrm>
        </p:spPr>
        <p:txBody>
          <a:bodyPr/>
          <a:lstStyle>
            <a:lvl1pPr>
              <a:defRPr sz="1625"/>
            </a:lvl1pPr>
            <a:lvl2pPr>
              <a:defRPr sz="1463"/>
            </a:lvl2pPr>
            <a:lvl3pPr>
              <a:defRPr sz="1300"/>
            </a:lvl3pPr>
            <a:lvl4pPr>
              <a:defRPr sz="1300"/>
            </a:lvl4pPr>
            <a:lvl5pPr>
              <a:defRPr sz="1300"/>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a:extLst>
              <a:ext uri="{FF2B5EF4-FFF2-40B4-BE49-F238E27FC236}">
                <a16:creationId xmlns:a16="http://schemas.microsoft.com/office/drawing/2014/main" id="{C9480888-A7E4-4C40-A9CD-57AB3DE5D59B}"/>
              </a:ext>
            </a:extLst>
          </p:cNvPr>
          <p:cNvSpPr>
            <a:spLocks noGrp="1"/>
          </p:cNvSpPr>
          <p:nvPr>
            <p:ph type="dt" sz="half" idx="10"/>
          </p:nvPr>
        </p:nvSpPr>
        <p:spPr/>
        <p:txBody>
          <a:bodyPr/>
          <a:lstStyle>
            <a:lvl1pPr>
              <a:defRPr/>
            </a:lvl1pPr>
          </a:lstStyle>
          <a:p>
            <a:pPr>
              <a:defRPr/>
            </a:pPr>
            <a:fld id="{5A848448-94DE-9047-99A2-C3CB83FF351C}" type="datetimeFigureOut">
              <a:rPr lang="en-US"/>
              <a:pPr>
                <a:defRPr/>
              </a:pPr>
              <a:t>3/17/20</a:t>
            </a:fld>
            <a:endParaRPr lang="en-US" dirty="0"/>
          </a:p>
        </p:txBody>
      </p:sp>
      <p:sp>
        <p:nvSpPr>
          <p:cNvPr id="8" name="Footer Placeholder 7">
            <a:extLst>
              <a:ext uri="{FF2B5EF4-FFF2-40B4-BE49-F238E27FC236}">
                <a16:creationId xmlns:a16="http://schemas.microsoft.com/office/drawing/2014/main" id="{39C46264-3B4F-DB49-BC3A-D97FF59C82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8E7D5A82-9906-1546-9375-D197C25679B8}"/>
              </a:ext>
            </a:extLst>
          </p:cNvPr>
          <p:cNvSpPr>
            <a:spLocks noGrp="1"/>
          </p:cNvSpPr>
          <p:nvPr>
            <p:ph type="sldNum" sz="quarter" idx="12"/>
          </p:nvPr>
        </p:nvSpPr>
        <p:spPr/>
        <p:txBody>
          <a:bodyPr/>
          <a:lstStyle>
            <a:lvl1pPr>
              <a:defRPr/>
            </a:lvl1pPr>
          </a:lstStyle>
          <a:p>
            <a:pPr>
              <a:defRPr/>
            </a:pPr>
            <a:fld id="{D8B6B690-C114-2A4B-9977-87A7E0A78D63}" type="slidenum">
              <a:rPr lang="en-US"/>
              <a:pPr>
                <a:defRPr/>
              </a:pPr>
              <a:t>‹#›</a:t>
            </a:fld>
            <a:endParaRPr lang="en-US" dirty="0"/>
          </a:p>
        </p:txBody>
      </p:sp>
    </p:spTree>
    <p:extLst>
      <p:ext uri="{BB962C8B-B14F-4D97-AF65-F5344CB8AC3E}">
        <p14:creationId xmlns:p14="http://schemas.microsoft.com/office/powerpoint/2010/main" val="1779878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3" name="Date Placeholder 2">
            <a:extLst>
              <a:ext uri="{FF2B5EF4-FFF2-40B4-BE49-F238E27FC236}">
                <a16:creationId xmlns:a16="http://schemas.microsoft.com/office/drawing/2014/main" id="{A83B82E4-8EEF-8E4A-A8A9-CA60296E1590}"/>
              </a:ext>
            </a:extLst>
          </p:cNvPr>
          <p:cNvSpPr>
            <a:spLocks noGrp="1"/>
          </p:cNvSpPr>
          <p:nvPr>
            <p:ph type="dt" sz="half" idx="10"/>
          </p:nvPr>
        </p:nvSpPr>
        <p:spPr/>
        <p:txBody>
          <a:bodyPr/>
          <a:lstStyle>
            <a:lvl1pPr>
              <a:defRPr/>
            </a:lvl1pPr>
          </a:lstStyle>
          <a:p>
            <a:pPr>
              <a:defRPr/>
            </a:pPr>
            <a:fld id="{E1FEC047-91FA-3841-889E-01F4CFF2FFA2}" type="datetimeFigureOut">
              <a:rPr lang="en-US"/>
              <a:pPr>
                <a:defRPr/>
              </a:pPr>
              <a:t>3/17/20</a:t>
            </a:fld>
            <a:endParaRPr lang="en-US" dirty="0"/>
          </a:p>
        </p:txBody>
      </p:sp>
      <p:sp>
        <p:nvSpPr>
          <p:cNvPr id="4" name="Footer Placeholder 3">
            <a:extLst>
              <a:ext uri="{FF2B5EF4-FFF2-40B4-BE49-F238E27FC236}">
                <a16:creationId xmlns:a16="http://schemas.microsoft.com/office/drawing/2014/main" id="{B93AAED7-0795-8140-B9EF-DFA8C89AB5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CC6B455-7526-F04C-83D7-868B4241778A}"/>
              </a:ext>
            </a:extLst>
          </p:cNvPr>
          <p:cNvSpPr>
            <a:spLocks noGrp="1"/>
          </p:cNvSpPr>
          <p:nvPr>
            <p:ph type="sldNum" sz="quarter" idx="12"/>
          </p:nvPr>
        </p:nvSpPr>
        <p:spPr/>
        <p:txBody>
          <a:bodyPr/>
          <a:lstStyle>
            <a:lvl1pPr>
              <a:defRPr/>
            </a:lvl1pPr>
          </a:lstStyle>
          <a:p>
            <a:pPr>
              <a:defRPr/>
            </a:pPr>
            <a:fld id="{17AC37EA-C70B-D645-8DF1-9E1ADCCFCCA8}" type="slidenum">
              <a:rPr lang="en-US"/>
              <a:pPr>
                <a:defRPr/>
              </a:pPr>
              <a:t>‹#›</a:t>
            </a:fld>
            <a:endParaRPr lang="en-US" dirty="0"/>
          </a:p>
        </p:txBody>
      </p:sp>
    </p:spTree>
    <p:extLst>
      <p:ext uri="{BB962C8B-B14F-4D97-AF65-F5344CB8AC3E}">
        <p14:creationId xmlns:p14="http://schemas.microsoft.com/office/powerpoint/2010/main" val="9334744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D0D5A-7AD4-0147-9F88-CFA9AFA9FF12}"/>
              </a:ext>
            </a:extLst>
          </p:cNvPr>
          <p:cNvSpPr>
            <a:spLocks noGrp="1"/>
          </p:cNvSpPr>
          <p:nvPr>
            <p:ph type="dt" sz="half" idx="10"/>
          </p:nvPr>
        </p:nvSpPr>
        <p:spPr/>
        <p:txBody>
          <a:bodyPr/>
          <a:lstStyle>
            <a:lvl1pPr>
              <a:defRPr/>
            </a:lvl1pPr>
          </a:lstStyle>
          <a:p>
            <a:pPr>
              <a:defRPr/>
            </a:pPr>
            <a:fld id="{A8E26675-2072-6D45-BC01-4AC17456CA59}" type="datetimeFigureOut">
              <a:rPr lang="en-US"/>
              <a:pPr>
                <a:defRPr/>
              </a:pPr>
              <a:t>3/17/20</a:t>
            </a:fld>
            <a:endParaRPr lang="en-US" dirty="0"/>
          </a:p>
        </p:txBody>
      </p:sp>
      <p:sp>
        <p:nvSpPr>
          <p:cNvPr id="3" name="Footer Placeholder 2">
            <a:extLst>
              <a:ext uri="{FF2B5EF4-FFF2-40B4-BE49-F238E27FC236}">
                <a16:creationId xmlns:a16="http://schemas.microsoft.com/office/drawing/2014/main" id="{AD728B6B-C0A0-FD40-AB35-604767D830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607407C-68B6-9041-8907-A5BBAC689E79}"/>
              </a:ext>
            </a:extLst>
          </p:cNvPr>
          <p:cNvSpPr>
            <a:spLocks noGrp="1"/>
          </p:cNvSpPr>
          <p:nvPr>
            <p:ph type="sldNum" sz="quarter" idx="12"/>
          </p:nvPr>
        </p:nvSpPr>
        <p:spPr/>
        <p:txBody>
          <a:bodyPr/>
          <a:lstStyle>
            <a:lvl1pPr>
              <a:defRPr/>
            </a:lvl1pPr>
          </a:lstStyle>
          <a:p>
            <a:pPr>
              <a:defRPr/>
            </a:pPr>
            <a:fld id="{195FC7F3-759F-E149-8462-9BEB274DECD4}" type="slidenum">
              <a:rPr lang="en-US"/>
              <a:pPr>
                <a:defRPr/>
              </a:pPr>
              <a:t>‹#›</a:t>
            </a:fld>
            <a:endParaRPr lang="en-US" dirty="0"/>
          </a:p>
        </p:txBody>
      </p:sp>
    </p:spTree>
    <p:extLst>
      <p:ext uri="{BB962C8B-B14F-4D97-AF65-F5344CB8AC3E}">
        <p14:creationId xmlns:p14="http://schemas.microsoft.com/office/powerpoint/2010/main" val="4969977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5" name="Rectangle 7">
            <a:extLst>
              <a:ext uri="{FF2B5EF4-FFF2-40B4-BE49-F238E27FC236}">
                <a16:creationId xmlns:a16="http://schemas.microsoft.com/office/drawing/2014/main" id="{211A41FA-A67F-3044-82FD-3F7100B656FE}"/>
              </a:ext>
            </a:extLst>
          </p:cNvPr>
          <p:cNvGrpSpPr>
            <a:grpSpLocks/>
          </p:cNvGrpSpPr>
          <p:nvPr/>
        </p:nvGrpSpPr>
        <p:grpSpPr bwMode="auto">
          <a:xfrm>
            <a:off x="6738144" y="0"/>
            <a:ext cx="3167856" cy="6858000"/>
            <a:chOff x="5224" y="0"/>
            <a:chExt cx="2456" cy="4320"/>
          </a:xfrm>
        </p:grpSpPr>
        <p:pic>
          <p:nvPicPr>
            <p:cNvPr id="6" name="Rectangle 7">
              <a:extLst>
                <a:ext uri="{FF2B5EF4-FFF2-40B4-BE49-F238E27FC236}">
                  <a16:creationId xmlns:a16="http://schemas.microsoft.com/office/drawing/2014/main" id="{DD2DBFEB-A631-424A-9A55-CE5FE02EED0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 y="0"/>
              <a:ext cx="245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401C8924-0129-244D-8A72-D1E4ED17A2C2}"/>
                </a:ext>
              </a:extLst>
            </p:cNvPr>
            <p:cNvSpPr txBox="1">
              <a:spLocks noChangeArrowheads="1"/>
            </p:cNvSpPr>
            <p:nvPr/>
          </p:nvSpPr>
          <p:spPr bwMode="auto">
            <a:xfrm>
              <a:off x="5231" y="0"/>
              <a:ext cx="244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en-US" altLang="ja-JP" sz="1950">
                <a:solidFill>
                  <a:srgbClr val="FFFFFF"/>
                </a:solidFill>
                <a:latin typeface="Rockwell" panose="02060603020205020403" pitchFamily="18" charset="0"/>
              </a:endParaRPr>
            </a:p>
          </p:txBody>
        </p:sp>
      </p:grpSp>
      <p:grpSp>
        <p:nvGrpSpPr>
          <p:cNvPr id="8" name="Group 8">
            <a:extLst>
              <a:ext uri="{FF2B5EF4-FFF2-40B4-BE49-F238E27FC236}">
                <a16:creationId xmlns:a16="http://schemas.microsoft.com/office/drawing/2014/main" id="{F47CAD5D-12DF-9640-AEA6-E683D951BAA3}"/>
              </a:ext>
            </a:extLst>
          </p:cNvPr>
          <p:cNvGrpSpPr>
            <a:grpSpLocks noChangeAspect="1"/>
          </p:cNvGrpSpPr>
          <p:nvPr/>
        </p:nvGrpSpPr>
        <p:grpSpPr bwMode="auto">
          <a:xfrm>
            <a:off x="9263658" y="6229350"/>
            <a:ext cx="371475" cy="457200"/>
            <a:chOff x="11361456" y="6195813"/>
            <a:chExt cx="548640" cy="548640"/>
          </a:xfrm>
        </p:grpSpPr>
        <p:sp>
          <p:nvSpPr>
            <p:cNvPr id="9" name="Oval 9">
              <a:extLst>
                <a:ext uri="{FF2B5EF4-FFF2-40B4-BE49-F238E27FC236}">
                  <a16:creationId xmlns:a16="http://schemas.microsoft.com/office/drawing/2014/main" id="{80DAF929-7519-4748-A88F-1E45B17B3E2C}"/>
                </a:ext>
              </a:extLst>
            </p:cNvPr>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anchor="ctr"/>
            <a:lstStyle/>
            <a:p>
              <a:pPr algn="ctr" eaLnBrk="1" fontAlgn="auto" hangingPunct="1">
                <a:spcBef>
                  <a:spcPts val="0"/>
                </a:spcBef>
                <a:spcAft>
                  <a:spcPts val="0"/>
                </a:spcAft>
                <a:defRPr/>
              </a:pPr>
              <a:endParaRPr kumimoji="0" lang="en-US" sz="1625" kern="0" dirty="0">
                <a:solidFill>
                  <a:prstClr val="white"/>
                </a:solidFill>
                <a:latin typeface="Rockwell Extra Bold" pitchFamily="18" charset="0"/>
                <a:ea typeface="+mn-ea"/>
              </a:endParaRPr>
            </a:p>
          </p:txBody>
        </p:sp>
        <p:sp>
          <p:nvSpPr>
            <p:cNvPr id="10" name="Oval 10">
              <a:extLst>
                <a:ext uri="{FF2B5EF4-FFF2-40B4-BE49-F238E27FC236}">
                  <a16:creationId xmlns:a16="http://schemas.microsoft.com/office/drawing/2014/main" id="{CA0B514D-0960-F149-BDC8-C0C88AD3D478}"/>
                </a:ext>
              </a:extLst>
            </p:cNvPr>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0" lang="en-US" altLang="ja-JP" sz="1950">
                <a:solidFill>
                  <a:srgbClr val="FFFFFF"/>
                </a:solidFill>
                <a:latin typeface="Calibri" panose="020F0502020204030204" pitchFamily="34" charset="0"/>
              </a:endParaRPr>
            </a:p>
          </p:txBody>
        </p:sp>
      </p:grpSp>
      <p:sp>
        <p:nvSpPr>
          <p:cNvPr id="2" name="Title 1"/>
          <p:cNvSpPr>
            <a:spLocks noGrp="1"/>
          </p:cNvSpPr>
          <p:nvPr>
            <p:ph type="title"/>
          </p:nvPr>
        </p:nvSpPr>
        <p:spPr>
          <a:xfrm>
            <a:off x="6946583" y="685800"/>
            <a:ext cx="2600325" cy="1737360"/>
          </a:xfrm>
        </p:spPr>
        <p:txBody>
          <a:bodyPr anchor="b"/>
          <a:lstStyle>
            <a:lvl1pPr>
              <a:defRPr sz="2600" b="1"/>
            </a:lvl1pPr>
          </a:lstStyle>
          <a:p>
            <a:r>
              <a:rPr lang="ja-JP" altLang="en-US"/>
              <a:t>マスター タイトルの書式設定</a:t>
            </a:r>
            <a:endParaRPr lang="en-US" dirty="0"/>
          </a:p>
        </p:txBody>
      </p:sp>
      <p:sp>
        <p:nvSpPr>
          <p:cNvPr id="3" name="Content Placeholder 2"/>
          <p:cNvSpPr>
            <a:spLocks noGrp="1"/>
          </p:cNvSpPr>
          <p:nvPr>
            <p:ph idx="1"/>
          </p:nvPr>
        </p:nvSpPr>
        <p:spPr>
          <a:xfrm>
            <a:off x="681037" y="685800"/>
            <a:ext cx="5453253" cy="5020056"/>
          </a:xfrm>
        </p:spPr>
        <p:txBody>
          <a:bodyPr/>
          <a:lstStyle>
            <a:lvl1pPr>
              <a:defRPr sz="1625"/>
            </a:lvl1pPr>
            <a:lvl2pPr>
              <a:defRPr sz="1463"/>
            </a:lvl2pPr>
            <a:lvl3pPr>
              <a:defRPr sz="1300"/>
            </a:lvl3pPr>
            <a:lvl4pPr>
              <a:defRPr sz="1300"/>
            </a:lvl4pPr>
            <a:lvl5pPr>
              <a:defRPr sz="1300"/>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813"/>
              </a:spcBef>
              <a:buNone/>
              <a:defRPr sz="1138">
                <a:solidFill>
                  <a:schemeClr val="accent1">
                    <a:lumMod val="75000"/>
                  </a:schemeClr>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11" name="Date Placeholder 4">
            <a:extLst>
              <a:ext uri="{FF2B5EF4-FFF2-40B4-BE49-F238E27FC236}">
                <a16:creationId xmlns:a16="http://schemas.microsoft.com/office/drawing/2014/main" id="{F207F699-89F5-7D47-8EC0-EF6ADDE63DA9}"/>
              </a:ext>
            </a:extLst>
          </p:cNvPr>
          <p:cNvSpPr>
            <a:spLocks noGrp="1"/>
          </p:cNvSpPr>
          <p:nvPr>
            <p:ph type="dt" sz="half" idx="10"/>
          </p:nvPr>
        </p:nvSpPr>
        <p:spPr/>
        <p:txBody>
          <a:bodyPr/>
          <a:lstStyle>
            <a:lvl1pPr>
              <a:defRPr/>
            </a:lvl1pPr>
          </a:lstStyle>
          <a:p>
            <a:pPr>
              <a:defRPr/>
            </a:pPr>
            <a:fld id="{93A70F5D-D7E7-2345-B025-FA983F5C871A}" type="datetimeFigureOut">
              <a:rPr lang="en-US"/>
              <a:pPr>
                <a:defRPr/>
              </a:pPr>
              <a:t>3/17/20</a:t>
            </a:fld>
            <a:endParaRPr lang="en-US"/>
          </a:p>
        </p:txBody>
      </p:sp>
      <p:sp>
        <p:nvSpPr>
          <p:cNvPr id="12" name="Footer Placeholder 5">
            <a:extLst>
              <a:ext uri="{FF2B5EF4-FFF2-40B4-BE49-F238E27FC236}">
                <a16:creationId xmlns:a16="http://schemas.microsoft.com/office/drawing/2014/main" id="{F94F2165-79AE-E44E-9919-8FC3CCC2706E}"/>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58EF52D2-0B2F-F043-A362-8F7AA666F017}"/>
              </a:ext>
            </a:extLst>
          </p:cNvPr>
          <p:cNvSpPr>
            <a:spLocks noGrp="1"/>
          </p:cNvSpPr>
          <p:nvPr>
            <p:ph type="sldNum" sz="quarter" idx="12"/>
          </p:nvPr>
        </p:nvSpPr>
        <p:spPr/>
        <p:txBody>
          <a:bodyPr/>
          <a:lstStyle>
            <a:lvl1pPr>
              <a:defRPr/>
            </a:lvl1pPr>
          </a:lstStyle>
          <a:p>
            <a:pPr>
              <a:defRPr/>
            </a:pPr>
            <a:fld id="{62414A21-28FB-C94E-85FE-88DFCBAFBF84}" type="slidenum">
              <a:rPr lang="en-US"/>
              <a:pPr>
                <a:defRPr/>
              </a:pPr>
              <a:t>‹#›</a:t>
            </a:fld>
            <a:endParaRPr lang="en-US"/>
          </a:p>
        </p:txBody>
      </p:sp>
    </p:spTree>
    <p:extLst>
      <p:ext uri="{BB962C8B-B14F-4D97-AF65-F5344CB8AC3E}">
        <p14:creationId xmlns:p14="http://schemas.microsoft.com/office/powerpoint/2010/main" val="26010807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5" name="Rectangle 10">
            <a:extLst>
              <a:ext uri="{FF2B5EF4-FFF2-40B4-BE49-F238E27FC236}">
                <a16:creationId xmlns:a16="http://schemas.microsoft.com/office/drawing/2014/main" id="{54473A2C-3AAF-6E43-8970-C02131F98BA8}"/>
              </a:ext>
            </a:extLst>
          </p:cNvPr>
          <p:cNvGrpSpPr>
            <a:grpSpLocks/>
          </p:cNvGrpSpPr>
          <p:nvPr/>
        </p:nvGrpSpPr>
        <p:grpSpPr bwMode="auto">
          <a:xfrm>
            <a:off x="6738144" y="0"/>
            <a:ext cx="3167856" cy="6858000"/>
            <a:chOff x="5224" y="0"/>
            <a:chExt cx="2456" cy="4320"/>
          </a:xfrm>
        </p:grpSpPr>
        <p:pic>
          <p:nvPicPr>
            <p:cNvPr id="6" name="Rectangle 10">
              <a:extLst>
                <a:ext uri="{FF2B5EF4-FFF2-40B4-BE49-F238E27FC236}">
                  <a16:creationId xmlns:a16="http://schemas.microsoft.com/office/drawing/2014/main" id="{E1938B1F-36E7-E049-AE1B-E046726FE77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 y="0"/>
              <a:ext cx="245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3FF682E9-F53A-9646-979C-9A210FD50773}"/>
                </a:ext>
              </a:extLst>
            </p:cNvPr>
            <p:cNvSpPr txBox="1">
              <a:spLocks noChangeArrowheads="1"/>
            </p:cNvSpPr>
            <p:nvPr/>
          </p:nvSpPr>
          <p:spPr bwMode="auto">
            <a:xfrm>
              <a:off x="5231" y="0"/>
              <a:ext cx="244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en-US" altLang="ja-JP" sz="1950">
                <a:solidFill>
                  <a:srgbClr val="FFFFFF"/>
                </a:solidFill>
                <a:latin typeface="Rockwell" panose="02060603020205020403" pitchFamily="18" charset="0"/>
              </a:endParaRPr>
            </a:p>
          </p:txBody>
        </p:sp>
      </p:grpSp>
      <p:grpSp>
        <p:nvGrpSpPr>
          <p:cNvPr id="8" name="Group 7">
            <a:extLst>
              <a:ext uri="{FF2B5EF4-FFF2-40B4-BE49-F238E27FC236}">
                <a16:creationId xmlns:a16="http://schemas.microsoft.com/office/drawing/2014/main" id="{66F53F3B-265D-6949-AA37-C5146C968AB0}"/>
              </a:ext>
            </a:extLst>
          </p:cNvPr>
          <p:cNvGrpSpPr>
            <a:grpSpLocks noChangeAspect="1"/>
          </p:cNvGrpSpPr>
          <p:nvPr/>
        </p:nvGrpSpPr>
        <p:grpSpPr bwMode="auto">
          <a:xfrm>
            <a:off x="9263658" y="6229350"/>
            <a:ext cx="371475" cy="457200"/>
            <a:chOff x="11361456" y="6195813"/>
            <a:chExt cx="548640" cy="548640"/>
          </a:xfrm>
        </p:grpSpPr>
        <p:sp>
          <p:nvSpPr>
            <p:cNvPr id="9" name="Oval 8">
              <a:extLst>
                <a:ext uri="{FF2B5EF4-FFF2-40B4-BE49-F238E27FC236}">
                  <a16:creationId xmlns:a16="http://schemas.microsoft.com/office/drawing/2014/main" id="{D087377A-8E34-F142-9628-7155095C03EC}"/>
                </a:ext>
              </a:extLst>
            </p:cNvPr>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anchor="ctr"/>
            <a:lstStyle/>
            <a:p>
              <a:pPr algn="ctr" eaLnBrk="1" fontAlgn="auto" hangingPunct="1">
                <a:spcBef>
                  <a:spcPts val="0"/>
                </a:spcBef>
                <a:spcAft>
                  <a:spcPts val="0"/>
                </a:spcAft>
                <a:defRPr/>
              </a:pPr>
              <a:endParaRPr kumimoji="0" lang="en-US" sz="1625" kern="0" dirty="0">
                <a:solidFill>
                  <a:prstClr val="white"/>
                </a:solidFill>
                <a:latin typeface="Rockwell Extra Bold" pitchFamily="18" charset="0"/>
                <a:ea typeface="+mn-ea"/>
              </a:endParaRPr>
            </a:p>
          </p:txBody>
        </p:sp>
        <p:sp>
          <p:nvSpPr>
            <p:cNvPr id="10" name="Oval 9">
              <a:extLst>
                <a:ext uri="{FF2B5EF4-FFF2-40B4-BE49-F238E27FC236}">
                  <a16:creationId xmlns:a16="http://schemas.microsoft.com/office/drawing/2014/main" id="{877F5545-5E67-314D-A8AA-3D28EA9BB4EC}"/>
                </a:ext>
              </a:extLst>
            </p:cNvPr>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0" lang="en-US" altLang="ja-JP" sz="1950">
                <a:solidFill>
                  <a:srgbClr val="FFFFFF"/>
                </a:solidFill>
                <a:latin typeface="Calibri" panose="020F0502020204030204" pitchFamily="34" charset="0"/>
              </a:endParaRPr>
            </a:p>
          </p:txBody>
        </p:sp>
      </p:grpSp>
      <p:sp>
        <p:nvSpPr>
          <p:cNvPr id="2" name="Title 1"/>
          <p:cNvSpPr>
            <a:spLocks noGrp="1"/>
          </p:cNvSpPr>
          <p:nvPr>
            <p:ph type="title"/>
          </p:nvPr>
        </p:nvSpPr>
        <p:spPr>
          <a:xfrm>
            <a:off x="6946583" y="685800"/>
            <a:ext cx="2600325" cy="1737360"/>
          </a:xfrm>
        </p:spPr>
        <p:txBody>
          <a:bodyPr anchor="b"/>
          <a:lstStyle>
            <a:lvl1pPr>
              <a:defRPr sz="26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0" y="0"/>
            <a:ext cx="6746789" cy="6858000"/>
          </a:xfrm>
          <a:solidFill>
            <a:schemeClr val="tx2">
              <a:lumMod val="20000"/>
              <a:lumOff val="80000"/>
            </a:schemeClr>
          </a:solidFill>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813"/>
              </a:spcBef>
              <a:buNone/>
              <a:defRPr sz="1138">
                <a:solidFill>
                  <a:schemeClr val="accent1">
                    <a:lumMod val="75000"/>
                  </a:schemeClr>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11" name="Date Placeholder 4">
            <a:extLst>
              <a:ext uri="{FF2B5EF4-FFF2-40B4-BE49-F238E27FC236}">
                <a16:creationId xmlns:a16="http://schemas.microsoft.com/office/drawing/2014/main" id="{5CB62669-85F0-4E44-9FD1-1A3E090CBA58}"/>
              </a:ext>
            </a:extLst>
          </p:cNvPr>
          <p:cNvSpPr>
            <a:spLocks noGrp="1"/>
          </p:cNvSpPr>
          <p:nvPr>
            <p:ph type="dt" sz="half" idx="10"/>
          </p:nvPr>
        </p:nvSpPr>
        <p:spPr/>
        <p:txBody>
          <a:bodyPr/>
          <a:lstStyle>
            <a:lvl1pPr>
              <a:defRPr/>
            </a:lvl1pPr>
          </a:lstStyle>
          <a:p>
            <a:pPr>
              <a:defRPr/>
            </a:pPr>
            <a:fld id="{FF78CB0D-33F8-AB4D-BCF1-6C5269B0B6E9}" type="datetimeFigureOut">
              <a:rPr lang="en-US"/>
              <a:pPr>
                <a:defRPr/>
              </a:pPr>
              <a:t>3/17/20</a:t>
            </a:fld>
            <a:endParaRPr lang="en-US"/>
          </a:p>
        </p:txBody>
      </p:sp>
      <p:sp>
        <p:nvSpPr>
          <p:cNvPr id="12" name="Slide Number Placeholder 6">
            <a:extLst>
              <a:ext uri="{FF2B5EF4-FFF2-40B4-BE49-F238E27FC236}">
                <a16:creationId xmlns:a16="http://schemas.microsoft.com/office/drawing/2014/main" id="{C776AD05-9AFD-814C-B3FB-39C59510FCD6}"/>
              </a:ext>
            </a:extLst>
          </p:cNvPr>
          <p:cNvSpPr>
            <a:spLocks noGrp="1"/>
          </p:cNvSpPr>
          <p:nvPr>
            <p:ph type="sldNum" sz="quarter" idx="11"/>
          </p:nvPr>
        </p:nvSpPr>
        <p:spPr/>
        <p:txBody>
          <a:bodyPr/>
          <a:lstStyle>
            <a:lvl1pPr>
              <a:defRPr/>
            </a:lvl1pPr>
          </a:lstStyle>
          <a:p>
            <a:pPr>
              <a:defRPr/>
            </a:pPr>
            <a:fld id="{CCFD4A7E-700B-0D45-A635-726F54BA4592}" type="slidenum">
              <a:rPr lang="en-US"/>
              <a:pPr>
                <a:defRPr/>
              </a:pPr>
              <a:t>‹#›</a:t>
            </a:fld>
            <a:endParaRPr lang="en-US"/>
          </a:p>
        </p:txBody>
      </p:sp>
    </p:spTree>
    <p:extLst>
      <p:ext uri="{BB962C8B-B14F-4D97-AF65-F5344CB8AC3E}">
        <p14:creationId xmlns:p14="http://schemas.microsoft.com/office/powerpoint/2010/main" val="2026717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8D75288F-85AE-B440-8E0F-A254D9D5A9F5}"/>
              </a:ext>
            </a:extLst>
          </p:cNvPr>
          <p:cNvSpPr>
            <a:spLocks noGrp="1"/>
          </p:cNvSpPr>
          <p:nvPr>
            <p:ph type="dt" sz="half" idx="10"/>
          </p:nvPr>
        </p:nvSpPr>
        <p:spPr/>
        <p:txBody>
          <a:bodyPr/>
          <a:lstStyle>
            <a:lvl1pPr>
              <a:defRPr/>
            </a:lvl1pPr>
          </a:lstStyle>
          <a:p>
            <a:pPr>
              <a:defRPr/>
            </a:pPr>
            <a:fld id="{C66B0EB3-528D-614F-BE12-C10586990629}" type="datetimeFigureOut">
              <a:rPr lang="en-US"/>
              <a:pPr>
                <a:defRPr/>
              </a:pPr>
              <a:t>3/17/20</a:t>
            </a:fld>
            <a:endParaRPr lang="en-US" dirty="0"/>
          </a:p>
        </p:txBody>
      </p:sp>
      <p:sp>
        <p:nvSpPr>
          <p:cNvPr id="5" name="Footer Placeholder 4">
            <a:extLst>
              <a:ext uri="{FF2B5EF4-FFF2-40B4-BE49-F238E27FC236}">
                <a16:creationId xmlns:a16="http://schemas.microsoft.com/office/drawing/2014/main" id="{2EC6BDA4-6345-A743-B77A-AD4AF12580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D1B698-4CF8-7844-80A5-B93AB8E8E0DF}"/>
              </a:ext>
            </a:extLst>
          </p:cNvPr>
          <p:cNvSpPr>
            <a:spLocks noGrp="1"/>
          </p:cNvSpPr>
          <p:nvPr>
            <p:ph type="sldNum" sz="quarter" idx="12"/>
          </p:nvPr>
        </p:nvSpPr>
        <p:spPr/>
        <p:txBody>
          <a:bodyPr/>
          <a:lstStyle>
            <a:lvl1pPr>
              <a:defRPr/>
            </a:lvl1pPr>
          </a:lstStyle>
          <a:p>
            <a:pPr>
              <a:defRPr/>
            </a:pPr>
            <a:fld id="{4ECB9AC5-8412-F949-A171-D1402E6E9A80}" type="slidenum">
              <a:rPr lang="en-US"/>
              <a:pPr>
                <a:defRPr/>
              </a:pPr>
              <a:t>‹#›</a:t>
            </a:fld>
            <a:endParaRPr lang="en-US" dirty="0"/>
          </a:p>
        </p:txBody>
      </p:sp>
    </p:spTree>
    <p:extLst>
      <p:ext uri="{BB962C8B-B14F-4D97-AF65-F5344CB8AC3E}">
        <p14:creationId xmlns:p14="http://schemas.microsoft.com/office/powerpoint/2010/main" val="3418532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533400"/>
            <a:ext cx="2074069"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66775" y="533400"/>
            <a:ext cx="6098381"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793E69B4-0649-6F4A-9F9A-B61AB7266270}"/>
              </a:ext>
            </a:extLst>
          </p:cNvPr>
          <p:cNvSpPr>
            <a:spLocks noGrp="1"/>
          </p:cNvSpPr>
          <p:nvPr>
            <p:ph type="dt" sz="half" idx="10"/>
          </p:nvPr>
        </p:nvSpPr>
        <p:spPr/>
        <p:txBody>
          <a:bodyPr/>
          <a:lstStyle>
            <a:lvl1pPr>
              <a:defRPr/>
            </a:lvl1pPr>
          </a:lstStyle>
          <a:p>
            <a:pPr>
              <a:defRPr/>
            </a:pPr>
            <a:fld id="{7E898356-F870-4341-9E05-46514C8B694A}" type="datetimeFigureOut">
              <a:rPr lang="en-US"/>
              <a:pPr>
                <a:defRPr/>
              </a:pPr>
              <a:t>3/17/20</a:t>
            </a:fld>
            <a:endParaRPr lang="en-US" dirty="0"/>
          </a:p>
        </p:txBody>
      </p:sp>
      <p:sp>
        <p:nvSpPr>
          <p:cNvPr id="5" name="Footer Placeholder 4">
            <a:extLst>
              <a:ext uri="{FF2B5EF4-FFF2-40B4-BE49-F238E27FC236}">
                <a16:creationId xmlns:a16="http://schemas.microsoft.com/office/drawing/2014/main" id="{44B24231-7DAE-5F4E-A859-2E335A01DE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05F6D3-F207-5A47-A8BD-8340CE6D0C55}"/>
              </a:ext>
            </a:extLst>
          </p:cNvPr>
          <p:cNvSpPr>
            <a:spLocks noGrp="1"/>
          </p:cNvSpPr>
          <p:nvPr>
            <p:ph type="sldNum" sz="quarter" idx="12"/>
          </p:nvPr>
        </p:nvSpPr>
        <p:spPr/>
        <p:txBody>
          <a:bodyPr/>
          <a:lstStyle>
            <a:lvl1pPr>
              <a:defRPr/>
            </a:lvl1pPr>
          </a:lstStyle>
          <a:p>
            <a:pPr>
              <a:defRPr/>
            </a:pPr>
            <a:fld id="{AFBD2E6A-2B0F-2542-BCF2-42C52286CF7E}" type="slidenum">
              <a:rPr lang="en-US"/>
              <a:pPr>
                <a:defRPr/>
              </a:pPr>
              <a:t>‹#›</a:t>
            </a:fld>
            <a:endParaRPr lang="en-US" dirty="0"/>
          </a:p>
        </p:txBody>
      </p:sp>
    </p:spTree>
    <p:extLst>
      <p:ext uri="{BB962C8B-B14F-4D97-AF65-F5344CB8AC3E}">
        <p14:creationId xmlns:p14="http://schemas.microsoft.com/office/powerpoint/2010/main" val="269026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CB5406-95B6-BD42-B3FB-A0A2874AF25C}"/>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3" name="Rectangle 5">
            <a:extLst>
              <a:ext uri="{FF2B5EF4-FFF2-40B4-BE49-F238E27FC236}">
                <a16:creationId xmlns:a16="http://schemas.microsoft.com/office/drawing/2014/main" id="{6355ACF3-3D07-F647-82AF-F9820177E5A4}"/>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4" name="Rectangle 6">
            <a:extLst>
              <a:ext uri="{FF2B5EF4-FFF2-40B4-BE49-F238E27FC236}">
                <a16:creationId xmlns:a16="http://schemas.microsoft.com/office/drawing/2014/main" id="{8769C1E6-FEBF-E04D-A311-82757BDF85D6}"/>
              </a:ext>
            </a:extLst>
          </p:cNvPr>
          <p:cNvSpPr>
            <a:spLocks noGrp="1" noChangeArrowheads="1"/>
          </p:cNvSpPr>
          <p:nvPr>
            <p:ph type="sldNum" sz="quarter" idx="12"/>
          </p:nvPr>
        </p:nvSpPr>
        <p:spPr/>
        <p:txBody>
          <a:bodyPr/>
          <a:lstStyle>
            <a:lvl1pPr defTabSz="449263">
              <a:defRPr/>
            </a:lvl1pPr>
          </a:lstStyle>
          <a:p>
            <a:pPr>
              <a:defRPr/>
            </a:pPr>
            <a:fld id="{703061B2-DCAB-1345-B284-2C65FAF33BDF}" type="slidenum">
              <a:rPr lang="en-US" altLang="ja-JP"/>
              <a:pPr>
                <a:defRPr/>
              </a:pPr>
              <a:t>‹#›</a:t>
            </a:fld>
            <a:endParaRPr lang="en-US" altLang="ja-JP"/>
          </a:p>
        </p:txBody>
      </p:sp>
    </p:spTree>
    <p:extLst>
      <p:ext uri="{BB962C8B-B14F-4D97-AF65-F5344CB8AC3E}">
        <p14:creationId xmlns:p14="http://schemas.microsoft.com/office/powerpoint/2010/main" val="165812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14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E5FB6A5-340B-AE4F-B91C-28A199C037BC}"/>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6" name="Rectangle 5">
            <a:extLst>
              <a:ext uri="{FF2B5EF4-FFF2-40B4-BE49-F238E27FC236}">
                <a16:creationId xmlns:a16="http://schemas.microsoft.com/office/drawing/2014/main" id="{F1789616-BC2F-C642-8AD4-8D1C316E59C7}"/>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7" name="Rectangle 6">
            <a:extLst>
              <a:ext uri="{FF2B5EF4-FFF2-40B4-BE49-F238E27FC236}">
                <a16:creationId xmlns:a16="http://schemas.microsoft.com/office/drawing/2014/main" id="{96D1709E-952A-9348-8FD7-C2242AB104BE}"/>
              </a:ext>
            </a:extLst>
          </p:cNvPr>
          <p:cNvSpPr>
            <a:spLocks noGrp="1" noChangeArrowheads="1"/>
          </p:cNvSpPr>
          <p:nvPr>
            <p:ph type="sldNum" sz="quarter" idx="12"/>
          </p:nvPr>
        </p:nvSpPr>
        <p:spPr/>
        <p:txBody>
          <a:bodyPr/>
          <a:lstStyle>
            <a:lvl1pPr defTabSz="449263">
              <a:defRPr/>
            </a:lvl1pPr>
          </a:lstStyle>
          <a:p>
            <a:pPr>
              <a:defRPr/>
            </a:pPr>
            <a:fld id="{82F6E603-0636-4B47-9A3D-13E47C8F32CD}" type="slidenum">
              <a:rPr lang="en-US" altLang="ja-JP"/>
              <a:pPr>
                <a:defRPr/>
              </a:pPr>
              <a:t>‹#›</a:t>
            </a:fld>
            <a:endParaRPr lang="en-US" altLang="ja-JP"/>
          </a:p>
        </p:txBody>
      </p:sp>
    </p:spTree>
    <p:extLst>
      <p:ext uri="{BB962C8B-B14F-4D97-AF65-F5344CB8AC3E}">
        <p14:creationId xmlns:p14="http://schemas.microsoft.com/office/powerpoint/2010/main" val="128407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774D403-5B44-6543-8FAD-5618C99D4E46}"/>
              </a:ext>
            </a:extLst>
          </p:cNvPr>
          <p:cNvSpPr>
            <a:spLocks noGrp="1" noChangeArrowheads="1"/>
          </p:cNvSpPr>
          <p:nvPr>
            <p:ph type="dt" sz="half" idx="10"/>
          </p:nvPr>
        </p:nvSpPr>
        <p:spPr/>
        <p:txBody>
          <a:bodyPr/>
          <a:lstStyle>
            <a:lvl1pPr defTabSz="449263">
              <a:defRPr/>
            </a:lvl1pPr>
          </a:lstStyle>
          <a:p>
            <a:pPr>
              <a:defRPr/>
            </a:pPr>
            <a:endParaRPr lang="en-US" altLang="ja-JP"/>
          </a:p>
        </p:txBody>
      </p:sp>
      <p:sp>
        <p:nvSpPr>
          <p:cNvPr id="6" name="Rectangle 5">
            <a:extLst>
              <a:ext uri="{FF2B5EF4-FFF2-40B4-BE49-F238E27FC236}">
                <a16:creationId xmlns:a16="http://schemas.microsoft.com/office/drawing/2014/main" id="{015782ED-20FB-3F43-ADD7-B5ED2B093BE3}"/>
              </a:ext>
            </a:extLst>
          </p:cNvPr>
          <p:cNvSpPr>
            <a:spLocks noGrp="1" noChangeArrowheads="1"/>
          </p:cNvSpPr>
          <p:nvPr>
            <p:ph type="ftr" sz="quarter" idx="11"/>
          </p:nvPr>
        </p:nvSpPr>
        <p:spPr/>
        <p:txBody>
          <a:bodyPr/>
          <a:lstStyle>
            <a:lvl1pPr defTabSz="449263">
              <a:defRPr/>
            </a:lvl1pPr>
          </a:lstStyle>
          <a:p>
            <a:pPr>
              <a:defRPr/>
            </a:pPr>
            <a:endParaRPr lang="en-US" altLang="ja-JP"/>
          </a:p>
        </p:txBody>
      </p:sp>
      <p:sp>
        <p:nvSpPr>
          <p:cNvPr id="7" name="Rectangle 6">
            <a:extLst>
              <a:ext uri="{FF2B5EF4-FFF2-40B4-BE49-F238E27FC236}">
                <a16:creationId xmlns:a16="http://schemas.microsoft.com/office/drawing/2014/main" id="{BCF8BE32-A7DC-6843-B89D-5C4F4BDE4025}"/>
              </a:ext>
            </a:extLst>
          </p:cNvPr>
          <p:cNvSpPr>
            <a:spLocks noGrp="1" noChangeArrowheads="1"/>
          </p:cNvSpPr>
          <p:nvPr>
            <p:ph type="sldNum" sz="quarter" idx="12"/>
          </p:nvPr>
        </p:nvSpPr>
        <p:spPr/>
        <p:txBody>
          <a:bodyPr/>
          <a:lstStyle>
            <a:lvl1pPr defTabSz="449263">
              <a:defRPr/>
            </a:lvl1pPr>
          </a:lstStyle>
          <a:p>
            <a:pPr>
              <a:defRPr/>
            </a:pPr>
            <a:fld id="{CFB037E9-7208-914C-8304-DD8C99325F57}" type="slidenum">
              <a:rPr lang="en-US" altLang="ja-JP"/>
              <a:pPr>
                <a:defRPr/>
              </a:pPr>
              <a:t>‹#›</a:t>
            </a:fld>
            <a:endParaRPr lang="en-US" altLang="ja-JP"/>
          </a:p>
        </p:txBody>
      </p:sp>
    </p:spTree>
    <p:extLst>
      <p:ext uri="{BB962C8B-B14F-4D97-AF65-F5344CB8AC3E}">
        <p14:creationId xmlns:p14="http://schemas.microsoft.com/office/powerpoint/2010/main" val="225636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Expbanna">
            <a:extLst>
              <a:ext uri="{FF2B5EF4-FFF2-40B4-BE49-F238E27FC236}">
                <a16:creationId xmlns:a16="http://schemas.microsoft.com/office/drawing/2014/main" id="{33C389EF-DE62-AB42-9828-130C7AB113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invGray">
          <a:xfrm>
            <a:off x="0" y="0"/>
            <a:ext cx="742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4CE25BE1-0295-9241-B30B-672663445B70}"/>
              </a:ext>
            </a:extLst>
          </p:cNvPr>
          <p:cNvSpPr>
            <a:spLocks noGrp="1" noChangeArrowheads="1"/>
          </p:cNvSpPr>
          <p:nvPr>
            <p:ph type="title"/>
          </p:nvPr>
        </p:nvSpPr>
        <p:spPr bwMode="auto">
          <a:xfrm>
            <a:off x="1155700" y="3810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6628" name="Rectangle 4">
            <a:extLst>
              <a:ext uri="{FF2B5EF4-FFF2-40B4-BE49-F238E27FC236}">
                <a16:creationId xmlns:a16="http://schemas.microsoft.com/office/drawing/2014/main" id="{89BB4B0B-AD7D-0C4E-94D1-ED43331E116E}"/>
              </a:ext>
            </a:extLst>
          </p:cNvPr>
          <p:cNvSpPr>
            <a:spLocks noGrp="1" noChangeArrowheads="1"/>
          </p:cNvSpPr>
          <p:nvPr>
            <p:ph type="dt" sz="half" idx="2"/>
          </p:nvPr>
        </p:nvSpPr>
        <p:spPr bwMode="auto">
          <a:xfrm>
            <a:off x="908050" y="6400800"/>
            <a:ext cx="206375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defTabSz="914400" eaLnBrk="1" hangingPunct="1">
              <a:spcBef>
                <a:spcPct val="0"/>
              </a:spcBef>
              <a:defRPr kumimoji="0" sz="1400">
                <a:solidFill>
                  <a:srgbClr val="482400"/>
                </a:solidFill>
                <a:latin typeface="Arial" charset="0"/>
                <a:ea typeface="ＭＳ Ｐゴシック" pitchFamily="50" charset="-128"/>
              </a:defRPr>
            </a:lvl1pPr>
          </a:lstStyle>
          <a:p>
            <a:pPr>
              <a:defRPr/>
            </a:pPr>
            <a:endParaRPr lang="en-US" altLang="ja-JP"/>
          </a:p>
        </p:txBody>
      </p:sp>
      <p:sp>
        <p:nvSpPr>
          <p:cNvPr id="26629" name="Rectangle 5">
            <a:extLst>
              <a:ext uri="{FF2B5EF4-FFF2-40B4-BE49-F238E27FC236}">
                <a16:creationId xmlns:a16="http://schemas.microsoft.com/office/drawing/2014/main" id="{30572E77-8904-F642-BA9D-525001AD9E20}"/>
              </a:ext>
            </a:extLst>
          </p:cNvPr>
          <p:cNvSpPr>
            <a:spLocks noGrp="1" noChangeArrowheads="1"/>
          </p:cNvSpPr>
          <p:nvPr>
            <p:ph type="ftr" sz="quarter" idx="3"/>
          </p:nvPr>
        </p:nvSpPr>
        <p:spPr bwMode="auto">
          <a:xfrm>
            <a:off x="3714750" y="6400800"/>
            <a:ext cx="31369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defTabSz="914400" eaLnBrk="1" hangingPunct="1">
              <a:spcBef>
                <a:spcPct val="0"/>
              </a:spcBef>
              <a:defRPr kumimoji="0" sz="1400">
                <a:solidFill>
                  <a:srgbClr val="482400"/>
                </a:solidFill>
                <a:latin typeface="Arial" charset="0"/>
                <a:ea typeface="ＭＳ Ｐゴシック" pitchFamily="50" charset="-128"/>
              </a:defRPr>
            </a:lvl1pPr>
          </a:lstStyle>
          <a:p>
            <a:pPr>
              <a:defRPr/>
            </a:pPr>
            <a:endParaRPr lang="en-US" altLang="ja-JP"/>
          </a:p>
        </p:txBody>
      </p:sp>
      <p:sp>
        <p:nvSpPr>
          <p:cNvPr id="26630" name="Rectangle 6">
            <a:extLst>
              <a:ext uri="{FF2B5EF4-FFF2-40B4-BE49-F238E27FC236}">
                <a16:creationId xmlns:a16="http://schemas.microsoft.com/office/drawing/2014/main" id="{9BD73599-6BFB-AD4B-83C4-453AFD41FD9C}"/>
              </a:ext>
            </a:extLst>
          </p:cNvPr>
          <p:cNvSpPr>
            <a:spLocks noGrp="1" noChangeArrowheads="1"/>
          </p:cNvSpPr>
          <p:nvPr>
            <p:ph type="sldNum" sz="quarter" idx="4"/>
          </p:nvPr>
        </p:nvSpPr>
        <p:spPr bwMode="auto">
          <a:xfrm>
            <a:off x="7594600" y="6400800"/>
            <a:ext cx="206375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defTabSz="914400" eaLnBrk="1" hangingPunct="1">
              <a:defRPr kumimoji="0" sz="2000">
                <a:solidFill>
                  <a:srgbClr val="482400"/>
                </a:solidFill>
                <a:latin typeface="Arial" panose="020B0604020202020204" pitchFamily="34" charset="0"/>
                <a:ea typeface="ＭＳ Ｐゴシック" panose="020B0600070205080204" pitchFamily="50" charset="-128"/>
              </a:defRPr>
            </a:lvl1pPr>
          </a:lstStyle>
          <a:p>
            <a:pPr>
              <a:defRPr/>
            </a:pPr>
            <a:fld id="{6CA9C5AD-3015-494F-BD78-00BA4F1E1C8E}" type="slidenum">
              <a:rPr lang="en-US" altLang="ja-JP"/>
              <a:pPr>
                <a:defRPr/>
              </a:pPr>
              <a:t>‹#›</a:t>
            </a:fld>
            <a:endParaRPr lang="en-US" altLang="ja-JP"/>
          </a:p>
        </p:txBody>
      </p:sp>
      <p:pic>
        <p:nvPicPr>
          <p:cNvPr id="25607" name="Picture 7" descr="EXPHORSA">
            <a:extLst>
              <a:ext uri="{FF2B5EF4-FFF2-40B4-BE49-F238E27FC236}">
                <a16:creationId xmlns:a16="http://schemas.microsoft.com/office/drawing/2014/main" id="{CD7C068A-D4D4-D246-B064-A9403971F0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5700" y="1219200"/>
            <a:ext cx="84201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8">
            <a:extLst>
              <a:ext uri="{FF2B5EF4-FFF2-40B4-BE49-F238E27FC236}">
                <a16:creationId xmlns:a16="http://schemas.microsoft.com/office/drawing/2014/main" id="{68BD4286-6161-8840-9958-C3C48ED0480E}"/>
              </a:ext>
            </a:extLst>
          </p:cNvPr>
          <p:cNvSpPr>
            <a:spLocks noGrp="1" noChangeArrowheads="1"/>
          </p:cNvSpPr>
          <p:nvPr>
            <p:ph type="body" idx="1"/>
          </p:nvPr>
        </p:nvSpPr>
        <p:spPr bwMode="auto">
          <a:xfrm>
            <a:off x="1150938" y="1766888"/>
            <a:ext cx="84169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512571" r:id="rId1"/>
    <p:sldLayoutId id="2147512572" r:id="rId2"/>
    <p:sldLayoutId id="2147512573" r:id="rId3"/>
    <p:sldLayoutId id="2147512574" r:id="rId4"/>
    <p:sldLayoutId id="2147512575" r:id="rId5"/>
    <p:sldLayoutId id="2147512576" r:id="rId6"/>
    <p:sldLayoutId id="2147512577" r:id="rId7"/>
    <p:sldLayoutId id="2147512578" r:id="rId8"/>
    <p:sldLayoutId id="2147512579" r:id="rId9"/>
    <p:sldLayoutId id="2147512580" r:id="rId10"/>
    <p:sldLayoutId id="2147512581" r:id="rId11"/>
    <p:sldLayoutId id="2147512582" r:id="rId12"/>
  </p:sldLayoutIdLst>
  <p:hf sldNum="0" hdr="0" ftr="0" dt="0"/>
  <p:txStyles>
    <p:titleStyle>
      <a:lvl1pPr algn="l" rtl="0" eaLnBrk="0" fontAlgn="base" hangingPunct="0">
        <a:spcBef>
          <a:spcPct val="0"/>
        </a:spcBef>
        <a:spcAft>
          <a:spcPct val="0"/>
        </a:spcAft>
        <a:defRPr kumimoji="1" sz="5400">
          <a:solidFill>
            <a:srgbClr val="009900"/>
          </a:solidFill>
          <a:latin typeface="+mj-lt"/>
          <a:ea typeface="+mj-ea"/>
          <a:cs typeface="+mj-cs"/>
        </a:defRPr>
      </a:lvl1pPr>
      <a:lvl2pPr algn="l" rtl="0" eaLnBrk="0" fontAlgn="base" hangingPunct="0">
        <a:spcBef>
          <a:spcPct val="0"/>
        </a:spcBef>
        <a:spcAft>
          <a:spcPct val="0"/>
        </a:spcAft>
        <a:defRPr kumimoji="1" sz="5400">
          <a:solidFill>
            <a:srgbClr val="009900"/>
          </a:solidFill>
          <a:latin typeface="Times New Roman" pitchFamily="18" charset="0"/>
          <a:ea typeface="HG創英角ﾎﾟｯﾌﾟ体" pitchFamily="49" charset="-128"/>
        </a:defRPr>
      </a:lvl2pPr>
      <a:lvl3pPr algn="l" rtl="0" eaLnBrk="0" fontAlgn="base" hangingPunct="0">
        <a:spcBef>
          <a:spcPct val="0"/>
        </a:spcBef>
        <a:spcAft>
          <a:spcPct val="0"/>
        </a:spcAft>
        <a:defRPr kumimoji="1" sz="5400">
          <a:solidFill>
            <a:srgbClr val="009900"/>
          </a:solidFill>
          <a:latin typeface="Times New Roman" pitchFamily="18" charset="0"/>
          <a:ea typeface="HG創英角ﾎﾟｯﾌﾟ体" pitchFamily="49" charset="-128"/>
        </a:defRPr>
      </a:lvl3pPr>
      <a:lvl4pPr algn="l" rtl="0" eaLnBrk="0" fontAlgn="base" hangingPunct="0">
        <a:spcBef>
          <a:spcPct val="0"/>
        </a:spcBef>
        <a:spcAft>
          <a:spcPct val="0"/>
        </a:spcAft>
        <a:defRPr kumimoji="1" sz="5400">
          <a:solidFill>
            <a:srgbClr val="009900"/>
          </a:solidFill>
          <a:latin typeface="Times New Roman" pitchFamily="18" charset="0"/>
          <a:ea typeface="HG創英角ﾎﾟｯﾌﾟ体" pitchFamily="49" charset="-128"/>
        </a:defRPr>
      </a:lvl4pPr>
      <a:lvl5pPr algn="l" rtl="0" eaLnBrk="0" fontAlgn="base" hangingPunct="0">
        <a:spcBef>
          <a:spcPct val="0"/>
        </a:spcBef>
        <a:spcAft>
          <a:spcPct val="0"/>
        </a:spcAft>
        <a:defRPr kumimoji="1" sz="5400">
          <a:solidFill>
            <a:srgbClr val="009900"/>
          </a:solidFill>
          <a:latin typeface="Times New Roman" pitchFamily="18" charset="0"/>
          <a:ea typeface="HG創英角ﾎﾟｯﾌﾟ体" pitchFamily="49" charset="-128"/>
        </a:defRPr>
      </a:lvl5pPr>
      <a:lvl6pPr marL="457200" algn="l" rtl="0" fontAlgn="base">
        <a:spcBef>
          <a:spcPct val="0"/>
        </a:spcBef>
        <a:spcAft>
          <a:spcPct val="0"/>
        </a:spcAft>
        <a:defRPr kumimoji="1" sz="5400">
          <a:solidFill>
            <a:srgbClr val="009900"/>
          </a:solidFill>
          <a:latin typeface="Times New Roman" pitchFamily="18" charset="0"/>
          <a:ea typeface="HG創英角ﾎﾟｯﾌﾟ体" pitchFamily="49" charset="-128"/>
        </a:defRPr>
      </a:lvl6pPr>
      <a:lvl7pPr marL="914400" algn="l" rtl="0" fontAlgn="base">
        <a:spcBef>
          <a:spcPct val="0"/>
        </a:spcBef>
        <a:spcAft>
          <a:spcPct val="0"/>
        </a:spcAft>
        <a:defRPr kumimoji="1" sz="5400">
          <a:solidFill>
            <a:srgbClr val="009900"/>
          </a:solidFill>
          <a:latin typeface="Times New Roman" pitchFamily="18" charset="0"/>
          <a:ea typeface="HG創英角ﾎﾟｯﾌﾟ体" pitchFamily="49" charset="-128"/>
        </a:defRPr>
      </a:lvl7pPr>
      <a:lvl8pPr marL="1371600" algn="l" rtl="0" fontAlgn="base">
        <a:spcBef>
          <a:spcPct val="0"/>
        </a:spcBef>
        <a:spcAft>
          <a:spcPct val="0"/>
        </a:spcAft>
        <a:defRPr kumimoji="1" sz="5400">
          <a:solidFill>
            <a:srgbClr val="009900"/>
          </a:solidFill>
          <a:latin typeface="Times New Roman" pitchFamily="18" charset="0"/>
          <a:ea typeface="HG創英角ﾎﾟｯﾌﾟ体" pitchFamily="49" charset="-128"/>
        </a:defRPr>
      </a:lvl8pPr>
      <a:lvl9pPr marL="1828800" algn="l" rtl="0" fontAlgn="base">
        <a:spcBef>
          <a:spcPct val="0"/>
        </a:spcBef>
        <a:spcAft>
          <a:spcPct val="0"/>
        </a:spcAft>
        <a:defRPr kumimoji="1" sz="5400">
          <a:solidFill>
            <a:srgbClr val="009900"/>
          </a:solidFill>
          <a:latin typeface="Times New Roman" pitchFamily="18" charset="0"/>
          <a:ea typeface="HG創英角ﾎﾟｯﾌﾟ体" pitchFamily="49" charset="-128"/>
        </a:defRPr>
      </a:lvl9pPr>
    </p:titleStyle>
    <p:bodyStyle>
      <a:lvl1pPr marL="342900" indent="-342900" algn="l" rtl="0" eaLnBrk="0" fontAlgn="base" hangingPunct="0">
        <a:spcBef>
          <a:spcPct val="20000"/>
        </a:spcBef>
        <a:spcAft>
          <a:spcPct val="0"/>
        </a:spcAft>
        <a:buBlip>
          <a:blip r:embed="rId17"/>
        </a:buBlip>
        <a:defRPr kumimoji="1" sz="3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8"/>
        </a:buBlip>
        <a:defRPr kumimoji="1" sz="3200">
          <a:solidFill>
            <a:schemeClr val="tx1"/>
          </a:solidFill>
          <a:latin typeface="+mn-lt"/>
          <a:ea typeface="+mn-ea"/>
        </a:defRPr>
      </a:lvl2pPr>
      <a:lvl3pPr marL="1143000" indent="-228600" algn="l" rtl="0" eaLnBrk="0" fontAlgn="base" hangingPunct="0">
        <a:spcBef>
          <a:spcPct val="20000"/>
        </a:spcBef>
        <a:spcAft>
          <a:spcPct val="0"/>
        </a:spcAft>
        <a:buChar char="•"/>
        <a:defRPr kumimoji="1" sz="32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pitchFamily="2" charset="2"/>
        <a:buChar char="s"/>
        <a:defRPr kumimoji="1" sz="32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pitchFamily="2" charset="2"/>
        <a:buChar char="s"/>
        <a:defRPr kumimoji="1" sz="3200">
          <a:solidFill>
            <a:schemeClr val="tx1"/>
          </a:solidFill>
          <a:latin typeface="+mn-lt"/>
          <a:ea typeface="+mn-ea"/>
        </a:defRPr>
      </a:lvl5pPr>
      <a:lvl6pPr marL="2514600" indent="-228600" algn="l" rtl="0" fontAlgn="base">
        <a:spcBef>
          <a:spcPct val="20000"/>
        </a:spcBef>
        <a:spcAft>
          <a:spcPct val="0"/>
        </a:spcAft>
        <a:buClr>
          <a:schemeClr val="tx2"/>
        </a:buClr>
        <a:buFont typeface="Wingdings" pitchFamily="2" charset="2"/>
        <a:buChar char="s"/>
        <a:defRPr kumimoji="1" sz="3200">
          <a:solidFill>
            <a:schemeClr val="tx1"/>
          </a:solidFill>
          <a:latin typeface="+mn-lt"/>
          <a:ea typeface="+mn-ea"/>
        </a:defRPr>
      </a:lvl6pPr>
      <a:lvl7pPr marL="2971800" indent="-228600" algn="l" rtl="0" fontAlgn="base">
        <a:spcBef>
          <a:spcPct val="20000"/>
        </a:spcBef>
        <a:spcAft>
          <a:spcPct val="0"/>
        </a:spcAft>
        <a:buClr>
          <a:schemeClr val="tx2"/>
        </a:buClr>
        <a:buFont typeface="Wingdings" pitchFamily="2" charset="2"/>
        <a:buChar char="s"/>
        <a:defRPr kumimoji="1" sz="3200">
          <a:solidFill>
            <a:schemeClr val="tx1"/>
          </a:solidFill>
          <a:latin typeface="+mn-lt"/>
          <a:ea typeface="+mn-ea"/>
        </a:defRPr>
      </a:lvl7pPr>
      <a:lvl8pPr marL="3429000" indent="-228600" algn="l" rtl="0" fontAlgn="base">
        <a:spcBef>
          <a:spcPct val="20000"/>
        </a:spcBef>
        <a:spcAft>
          <a:spcPct val="0"/>
        </a:spcAft>
        <a:buClr>
          <a:schemeClr val="tx2"/>
        </a:buClr>
        <a:buFont typeface="Wingdings" pitchFamily="2" charset="2"/>
        <a:buChar char="s"/>
        <a:defRPr kumimoji="1" sz="3200">
          <a:solidFill>
            <a:schemeClr val="tx1"/>
          </a:solidFill>
          <a:latin typeface="+mn-lt"/>
          <a:ea typeface="+mn-ea"/>
        </a:defRPr>
      </a:lvl8pPr>
      <a:lvl9pPr marL="3886200" indent="-228600" algn="l" rtl="0" fontAlgn="base">
        <a:spcBef>
          <a:spcPct val="20000"/>
        </a:spcBef>
        <a:spcAft>
          <a:spcPct val="0"/>
        </a:spcAft>
        <a:buClr>
          <a:schemeClr val="tx2"/>
        </a:buClr>
        <a:buFont typeface="Wingdings" pitchFamily="2" charset="2"/>
        <a:buChar char="s"/>
        <a:defRPr kumimoji="1" sz="3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a:extLst>
              <a:ext uri="{FF2B5EF4-FFF2-40B4-BE49-F238E27FC236}">
                <a16:creationId xmlns:a16="http://schemas.microsoft.com/office/drawing/2014/main" id="{534818F0-9FFE-214C-912A-54339AEBDFC7}"/>
              </a:ext>
            </a:extLst>
          </p:cNvPr>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51203" name="Text Placeholder 2">
            <a:extLst>
              <a:ext uri="{FF2B5EF4-FFF2-40B4-BE49-F238E27FC236}">
                <a16:creationId xmlns:a16="http://schemas.microsoft.com/office/drawing/2014/main" id="{FC843476-360E-A942-BCCC-3D9BA296F099}"/>
              </a:ext>
            </a:extLst>
          </p:cNvPr>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25F8C662-3723-B54F-BBA2-B5EA3D14D1E8}"/>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defTabSz="914342" eaLnBrk="1" fontAlgn="auto" hangingPunct="1">
              <a:spcBef>
                <a:spcPts val="0"/>
              </a:spcBef>
              <a:spcAft>
                <a:spcPts val="0"/>
              </a:spcAft>
              <a:defRPr sz="1200">
                <a:solidFill>
                  <a:prstClr val="black">
                    <a:tint val="75000"/>
                  </a:prstClr>
                </a:solidFill>
                <a:latin typeface="Calibri" panose="020F0502020204030204"/>
                <a:ea typeface="ＭＳ Ｐゴシック"/>
              </a:defRPr>
            </a:lvl1pPr>
          </a:lstStyle>
          <a:p>
            <a:pPr>
              <a:defRPr/>
            </a:pPr>
            <a:fld id="{35590767-9226-4CBE-ADAC-80AF0A9FCE60}" type="datetime1">
              <a:rPr lang="ja-JP" altLang="en-US"/>
              <a:pPr>
                <a:defRPr/>
              </a:pPr>
              <a:t>2020/3/17</a:t>
            </a:fld>
            <a:endParaRPr lang="ja-JP" altLang="en-US"/>
          </a:p>
        </p:txBody>
      </p:sp>
      <p:sp>
        <p:nvSpPr>
          <p:cNvPr id="5" name="Footer Placeholder 4">
            <a:extLst>
              <a:ext uri="{FF2B5EF4-FFF2-40B4-BE49-F238E27FC236}">
                <a16:creationId xmlns:a16="http://schemas.microsoft.com/office/drawing/2014/main" id="{5F0CC7F4-6433-CD4D-9281-A616B2C765DB}"/>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defTabSz="914342" eaLnBrk="1" fontAlgn="auto" hangingPunct="1">
              <a:spcBef>
                <a:spcPts val="0"/>
              </a:spcBef>
              <a:spcAft>
                <a:spcPts val="0"/>
              </a:spcAft>
              <a:defRPr sz="1200">
                <a:solidFill>
                  <a:prstClr val="black">
                    <a:tint val="75000"/>
                  </a:prstClr>
                </a:solidFill>
                <a:latin typeface="Calibri" panose="020F0502020204030204"/>
                <a:ea typeface="ＭＳ Ｐゴシック"/>
              </a:defRPr>
            </a:lvl1pPr>
          </a:lstStyle>
          <a:p>
            <a:pPr>
              <a:defRPr/>
            </a:pPr>
            <a:endParaRPr lang="ja-JP" altLang="en-US"/>
          </a:p>
        </p:txBody>
      </p:sp>
      <p:sp>
        <p:nvSpPr>
          <p:cNvPr id="6" name="Slide Number Placeholder 5">
            <a:extLst>
              <a:ext uri="{FF2B5EF4-FFF2-40B4-BE49-F238E27FC236}">
                <a16:creationId xmlns:a16="http://schemas.microsoft.com/office/drawing/2014/main" id="{6256D206-7D7E-A64F-98FD-2D354FD3664E}"/>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defTabSz="912813" eaLnBrk="1" hangingPunct="1">
              <a:defRPr sz="1200">
                <a:solidFill>
                  <a:srgbClr val="90C226"/>
                </a:solidFill>
                <a:latin typeface="Calibri" panose="020F0502020204030204" pitchFamily="34" charset="0"/>
                <a:ea typeface="ＭＳ Ｐゴシック" panose="020B0600070205080204" pitchFamily="50" charset="-128"/>
              </a:defRPr>
            </a:lvl1pPr>
          </a:lstStyle>
          <a:p>
            <a:pPr>
              <a:defRPr/>
            </a:pPr>
            <a:fld id="{5C928AA1-BF52-1545-8908-48BD44EF852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12594" r:id="rId1"/>
    <p:sldLayoutId id="2147512595" r:id="rId2"/>
    <p:sldLayoutId id="2147512596" r:id="rId3"/>
    <p:sldLayoutId id="2147512597" r:id="rId4"/>
    <p:sldLayoutId id="2147512598" r:id="rId5"/>
    <p:sldLayoutId id="2147512599" r:id="rId6"/>
    <p:sldLayoutId id="2147512600" r:id="rId7"/>
    <p:sldLayoutId id="2147512601" r:id="rId8"/>
    <p:sldLayoutId id="2147512602" r:id="rId9"/>
    <p:sldLayoutId id="2147512603" r:id="rId10"/>
    <p:sldLayoutId id="2147512604"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defRPr>
      </a:lvl5pPr>
      <a:lvl6pPr marL="457200" algn="l" rtl="0" fontAlgn="base">
        <a:lnSpc>
          <a:spcPct val="90000"/>
        </a:lnSpc>
        <a:spcBef>
          <a:spcPct val="0"/>
        </a:spcBef>
        <a:spcAft>
          <a:spcPct val="0"/>
        </a:spcAft>
        <a:defRPr kumimoji="1" sz="4400">
          <a:solidFill>
            <a:schemeClr val="tx1"/>
          </a:solidFill>
          <a:latin typeface="Calibri Light" pitchFamily="34" charset="0"/>
        </a:defRPr>
      </a:lvl6pPr>
      <a:lvl7pPr marL="914400" algn="l" rtl="0" fontAlgn="base">
        <a:lnSpc>
          <a:spcPct val="90000"/>
        </a:lnSpc>
        <a:spcBef>
          <a:spcPct val="0"/>
        </a:spcBef>
        <a:spcAft>
          <a:spcPct val="0"/>
        </a:spcAft>
        <a:defRPr kumimoji="1" sz="4400">
          <a:solidFill>
            <a:schemeClr val="tx1"/>
          </a:solidFill>
          <a:latin typeface="Calibri Light" pitchFamily="34" charset="0"/>
        </a:defRPr>
      </a:lvl7pPr>
      <a:lvl8pPr marL="1371600" algn="l" rtl="0" fontAlgn="base">
        <a:lnSpc>
          <a:spcPct val="90000"/>
        </a:lnSpc>
        <a:spcBef>
          <a:spcPct val="0"/>
        </a:spcBef>
        <a:spcAft>
          <a:spcPct val="0"/>
        </a:spcAft>
        <a:defRPr kumimoji="1" sz="4400">
          <a:solidFill>
            <a:schemeClr val="tx1"/>
          </a:solidFill>
          <a:latin typeface="Calibri Light" pitchFamily="34" charset="0"/>
        </a:defRPr>
      </a:lvl8pPr>
      <a:lvl9pPr marL="1828800" algn="l" rtl="0" fontAlgn="base">
        <a:lnSpc>
          <a:spcPct val="90000"/>
        </a:lnSpc>
        <a:spcBef>
          <a:spcPct val="0"/>
        </a:spcBef>
        <a:spcAft>
          <a:spcPct val="0"/>
        </a:spcAft>
        <a:defRPr kumimoji="1"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0526976-956B-8A43-A918-EF8B3F9EA8C7}"/>
              </a:ext>
            </a:extLst>
          </p:cNvPr>
          <p:cNvSpPr>
            <a:spLocks noGrp="1" noChangeArrowheads="1"/>
          </p:cNvSpPr>
          <p:nvPr>
            <p:ph type="title"/>
          </p:nvPr>
        </p:nvSpPr>
        <p:spPr bwMode="auto">
          <a:xfrm>
            <a:off x="495300" y="277813"/>
            <a:ext cx="891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FE19606-B10A-E948-A2B8-F4197DCABFD8}"/>
              </a:ext>
            </a:extLst>
          </p:cNvPr>
          <p:cNvSpPr>
            <a:spLocks noGrp="1" noChangeArrowheads="1"/>
          </p:cNvSpPr>
          <p:nvPr>
            <p:ph type="body" idx="1"/>
          </p:nvPr>
        </p:nvSpPr>
        <p:spPr bwMode="auto">
          <a:xfrm>
            <a:off x="495300" y="1600200"/>
            <a:ext cx="8915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716" name="Rectangle 4">
            <a:extLst>
              <a:ext uri="{FF2B5EF4-FFF2-40B4-BE49-F238E27FC236}">
                <a16:creationId xmlns:a16="http://schemas.microsoft.com/office/drawing/2014/main" id="{0BBB4815-42F6-A645-A750-45C8EF2E39B4}"/>
              </a:ext>
            </a:extLst>
          </p:cNvPr>
          <p:cNvSpPr>
            <a:spLocks noGrp="1" noChangeArrowheads="1"/>
          </p:cNvSpPr>
          <p:nvPr>
            <p:ph type="dt" sz="half" idx="2"/>
          </p:nvPr>
        </p:nvSpPr>
        <p:spPr bwMode="auto">
          <a:xfrm>
            <a:off x="495300" y="6243638"/>
            <a:ext cx="23114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kumimoji="0" sz="1200">
                <a:solidFill>
                  <a:srgbClr val="000000"/>
                </a:solidFill>
                <a:latin typeface="Garamond" pitchFamily="18" charset="0"/>
                <a:ea typeface="ＭＳ Ｐゴシック" panose="020B0600070205080204" pitchFamily="50" charset="-128"/>
              </a:defRPr>
            </a:lvl1pPr>
          </a:lstStyle>
          <a:p>
            <a:pPr>
              <a:defRPr/>
            </a:pPr>
            <a:endParaRPr lang="en-US" altLang="ja-JP"/>
          </a:p>
        </p:txBody>
      </p:sp>
      <p:sp>
        <p:nvSpPr>
          <p:cNvPr id="115717" name="Rectangle 5">
            <a:extLst>
              <a:ext uri="{FF2B5EF4-FFF2-40B4-BE49-F238E27FC236}">
                <a16:creationId xmlns:a16="http://schemas.microsoft.com/office/drawing/2014/main" id="{149C92F4-125B-ED47-AC11-A119A6F792D5}"/>
              </a:ext>
            </a:extLst>
          </p:cNvPr>
          <p:cNvSpPr>
            <a:spLocks noGrp="1" noChangeArrowheads="1"/>
          </p:cNvSpPr>
          <p:nvPr>
            <p:ph type="ftr" sz="quarter" idx="3"/>
          </p:nvPr>
        </p:nvSpPr>
        <p:spPr bwMode="auto">
          <a:xfrm>
            <a:off x="3384550" y="6248400"/>
            <a:ext cx="31369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Garamond" pitchFamily="18" charset="0"/>
                <a:ea typeface="ＭＳ Ｐゴシック" panose="020B0600070205080204" pitchFamily="50" charset="-128"/>
              </a:defRPr>
            </a:lvl1pPr>
          </a:lstStyle>
          <a:p>
            <a:pPr>
              <a:defRPr/>
            </a:pPr>
            <a:endParaRPr lang="en-US" altLang="ja-JP"/>
          </a:p>
        </p:txBody>
      </p:sp>
      <p:sp>
        <p:nvSpPr>
          <p:cNvPr id="115718" name="Rectangle 6">
            <a:extLst>
              <a:ext uri="{FF2B5EF4-FFF2-40B4-BE49-F238E27FC236}">
                <a16:creationId xmlns:a16="http://schemas.microsoft.com/office/drawing/2014/main" id="{509B58C2-6B03-7140-AA36-D0B4A684EF13}"/>
              </a:ext>
            </a:extLst>
          </p:cNvPr>
          <p:cNvSpPr>
            <a:spLocks noGrp="1" noChangeArrowheads="1"/>
          </p:cNvSpPr>
          <p:nvPr>
            <p:ph type="sldNum" sz="quarter" idx="4"/>
          </p:nvPr>
        </p:nvSpPr>
        <p:spPr bwMode="auto">
          <a:xfrm>
            <a:off x="7099300" y="6243638"/>
            <a:ext cx="23114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Garamond" panose="02020404030301010803" pitchFamily="18" charset="0"/>
                <a:ea typeface="ＭＳ Ｐゴシック" panose="020B0600070205080204" pitchFamily="50" charset="-128"/>
              </a:defRPr>
            </a:lvl1pPr>
          </a:lstStyle>
          <a:p>
            <a:pPr>
              <a:defRPr/>
            </a:pPr>
            <a:fld id="{4CAB9E76-FD72-B14F-AECF-C08AFA5BA4DF}" type="slidenum">
              <a:rPr lang="en-US" altLang="ja-JP"/>
              <a:pPr>
                <a:defRPr/>
              </a:pPr>
              <a:t>‹#›</a:t>
            </a:fld>
            <a:endParaRPr lang="en-US" altLang="ja-JP"/>
          </a:p>
        </p:txBody>
      </p:sp>
      <p:sp>
        <p:nvSpPr>
          <p:cNvPr id="1031" name="Freeform 7">
            <a:extLst>
              <a:ext uri="{FF2B5EF4-FFF2-40B4-BE49-F238E27FC236}">
                <a16:creationId xmlns:a16="http://schemas.microsoft.com/office/drawing/2014/main" id="{66671266-B5F9-954D-8AE3-672A63E88213}"/>
              </a:ext>
            </a:extLst>
          </p:cNvPr>
          <p:cNvSpPr>
            <a:spLocks noChangeArrowheads="1"/>
          </p:cNvSpPr>
          <p:nvPr/>
        </p:nvSpPr>
        <p:spPr bwMode="auto">
          <a:xfrm>
            <a:off x="412750" y="228600"/>
            <a:ext cx="89154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2" name="Line 8">
            <a:extLst>
              <a:ext uri="{FF2B5EF4-FFF2-40B4-BE49-F238E27FC236}">
                <a16:creationId xmlns:a16="http://schemas.microsoft.com/office/drawing/2014/main" id="{83631C1F-60CC-0147-9700-AB646559908F}"/>
              </a:ext>
            </a:extLst>
          </p:cNvPr>
          <p:cNvSpPr>
            <a:spLocks noChangeShapeType="1"/>
          </p:cNvSpPr>
          <p:nvPr/>
        </p:nvSpPr>
        <p:spPr bwMode="auto">
          <a:xfrm>
            <a:off x="495300" y="6172200"/>
            <a:ext cx="89154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864433270"/>
      </p:ext>
    </p:extLst>
  </p:cSld>
  <p:clrMap bg1="lt1" tx1="dk1" bg2="lt2" tx2="dk2" accent1="accent1" accent2="accent2" accent3="accent3" accent4="accent4" accent5="accent5" accent6="accent6" hlink="hlink" folHlink="folHlink"/>
  <p:sldLayoutIdLst>
    <p:sldLayoutId id="2147512933" r:id="rId1"/>
    <p:sldLayoutId id="2147512934" r:id="rId2"/>
    <p:sldLayoutId id="2147512935" r:id="rId3"/>
    <p:sldLayoutId id="2147512936" r:id="rId4"/>
    <p:sldLayoutId id="2147512937" r:id="rId5"/>
    <p:sldLayoutId id="2147512938" r:id="rId6"/>
    <p:sldLayoutId id="2147512939" r:id="rId7"/>
    <p:sldLayoutId id="2147512940" r:id="rId8"/>
    <p:sldLayoutId id="2147512941" r:id="rId9"/>
    <p:sldLayoutId id="2147512942" r:id="rId10"/>
    <p:sldLayoutId id="2147512943" r:id="rId11"/>
  </p:sldLayoutIdLst>
  <p:hf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2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2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2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2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2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4BCBB-8F8C-AF48-AE35-77BAC1AFF807}"/>
              </a:ext>
            </a:extLst>
          </p:cNvPr>
          <p:cNvSpPr>
            <a:spLocks noGrp="1"/>
          </p:cNvSpPr>
          <p:nvPr>
            <p:ph type="title"/>
          </p:nvPr>
        </p:nvSpPr>
        <p:spPr>
          <a:xfrm>
            <a:off x="785813" y="2349500"/>
            <a:ext cx="3371850" cy="2465388"/>
          </a:xfrm>
          <a:prstGeom prst="rect">
            <a:avLst/>
          </a:prstGeom>
        </p:spPr>
        <p:txBody>
          <a:bodyPr vert="horz" lIns="228600" tIns="228600" rIns="228600" bIns="228600" rtlCol="0" anchor="ctr">
            <a:normAutofit/>
          </a:bodyPr>
          <a:lstStyle/>
          <a:p>
            <a:r>
              <a:rPr lang="ja-JP" altLang="en-US"/>
              <a:t>マスター タイトルの書式設定</a:t>
            </a:r>
            <a:endParaRPr lang="en-US" dirty="0"/>
          </a:p>
        </p:txBody>
      </p:sp>
      <p:sp>
        <p:nvSpPr>
          <p:cNvPr id="3" name="Text Placeholder 2">
            <a:extLst>
              <a:ext uri="{FF2B5EF4-FFF2-40B4-BE49-F238E27FC236}">
                <a16:creationId xmlns:a16="http://schemas.microsoft.com/office/drawing/2014/main" id="{CDD0C20D-B231-004D-BD18-CC2855712AE8}"/>
              </a:ext>
            </a:extLst>
          </p:cNvPr>
          <p:cNvSpPr>
            <a:spLocks noGrp="1"/>
          </p:cNvSpPr>
          <p:nvPr>
            <p:ph type="body" idx="1"/>
          </p:nvPr>
        </p:nvSpPr>
        <p:spPr>
          <a:xfrm>
            <a:off x="4783138" y="795338"/>
            <a:ext cx="4419600" cy="52562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a:extLst>
              <a:ext uri="{FF2B5EF4-FFF2-40B4-BE49-F238E27FC236}">
                <a16:creationId xmlns:a16="http://schemas.microsoft.com/office/drawing/2014/main" id="{97308D63-ECBE-0442-8636-85DFFCAEC338}"/>
              </a:ext>
            </a:extLst>
          </p:cNvPr>
          <p:cNvSpPr>
            <a:spLocks noGrp="1"/>
          </p:cNvSpPr>
          <p:nvPr>
            <p:ph type="dt" sz="half" idx="2"/>
          </p:nvPr>
        </p:nvSpPr>
        <p:spPr>
          <a:xfrm>
            <a:off x="693738" y="320675"/>
            <a:ext cx="2971800" cy="319088"/>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ja-JP"/>
          </a:p>
        </p:txBody>
      </p:sp>
      <p:sp>
        <p:nvSpPr>
          <p:cNvPr id="5" name="Footer Placeholder 4">
            <a:extLst>
              <a:ext uri="{FF2B5EF4-FFF2-40B4-BE49-F238E27FC236}">
                <a16:creationId xmlns:a16="http://schemas.microsoft.com/office/drawing/2014/main" id="{22A11ADF-998D-8B44-8261-86478F1B307F}"/>
              </a:ext>
            </a:extLst>
          </p:cNvPr>
          <p:cNvSpPr>
            <a:spLocks noGrp="1"/>
          </p:cNvSpPr>
          <p:nvPr>
            <p:ph type="ftr" sz="quarter" idx="3"/>
          </p:nvPr>
        </p:nvSpPr>
        <p:spPr>
          <a:xfrm>
            <a:off x="693738" y="6227763"/>
            <a:ext cx="8509000" cy="319087"/>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ja-JP"/>
          </a:p>
        </p:txBody>
      </p:sp>
      <p:sp>
        <p:nvSpPr>
          <p:cNvPr id="6" name="Slide Number Placeholder 5">
            <a:extLst>
              <a:ext uri="{FF2B5EF4-FFF2-40B4-BE49-F238E27FC236}">
                <a16:creationId xmlns:a16="http://schemas.microsoft.com/office/drawing/2014/main" id="{73030407-585A-C646-AF27-3B8FF62E21D6}"/>
              </a:ext>
            </a:extLst>
          </p:cNvPr>
          <p:cNvSpPr>
            <a:spLocks noGrp="1"/>
          </p:cNvSpPr>
          <p:nvPr>
            <p:ph type="sldNum" sz="quarter" idx="4"/>
          </p:nvPr>
        </p:nvSpPr>
        <p:spPr>
          <a:xfrm>
            <a:off x="8459788" y="320675"/>
            <a:ext cx="742950" cy="319088"/>
          </a:xfrm>
          <a:prstGeom prst="rect">
            <a:avLst/>
          </a:prstGeom>
        </p:spPr>
        <p:txBody>
          <a:bodyPr vert="horz" lIns="91440" tIns="45720" rIns="91440" bIns="45720" rtlCol="0" anchor="ctr"/>
          <a:lstStyle>
            <a:lvl1pPr algn="r">
              <a:defRPr sz="1000" smtClean="0">
                <a:solidFill>
                  <a:schemeClr val="tx1">
                    <a:tint val="75000"/>
                  </a:schemeClr>
                </a:solidFill>
              </a:defRPr>
            </a:lvl1pPr>
          </a:lstStyle>
          <a:p>
            <a:pPr>
              <a:defRPr/>
            </a:pPr>
            <a:fld id="{3DBB0867-3688-CB4C-8298-EA0256694BD8}" type="slidenum">
              <a:rPr lang="en-US" altLang="ja-JP"/>
              <a:pPr>
                <a:defRPr/>
              </a:pPr>
              <a:t>‹#›</a:t>
            </a:fld>
            <a:endParaRPr lang="en-US" altLang="ja-JP"/>
          </a:p>
        </p:txBody>
      </p:sp>
    </p:spTree>
    <p:extLst>
      <p:ext uri="{BB962C8B-B14F-4D97-AF65-F5344CB8AC3E}">
        <p14:creationId xmlns:p14="http://schemas.microsoft.com/office/powerpoint/2010/main" val="146659419"/>
      </p:ext>
    </p:extLst>
  </p:cSld>
  <p:clrMap bg1="lt1" tx1="dk1" bg2="lt2" tx2="dk2" accent1="accent1" accent2="accent2" accent3="accent3" accent4="accent4" accent5="accent5" accent6="accent6" hlink="hlink" folHlink="folHlink"/>
  <p:sldLayoutIdLst>
    <p:sldLayoutId id="2147513105" r:id="rId1"/>
    <p:sldLayoutId id="2147513106" r:id="rId2"/>
    <p:sldLayoutId id="2147513107" r:id="rId3"/>
    <p:sldLayoutId id="2147513108" r:id="rId4"/>
    <p:sldLayoutId id="2147513109" r:id="rId5"/>
    <p:sldLayoutId id="2147513110" r:id="rId6"/>
    <p:sldLayoutId id="2147513111" r:id="rId7"/>
    <p:sldLayoutId id="2147513112" r:id="rId8"/>
    <p:sldLayoutId id="2147513113" r:id="rId9"/>
    <p:sldLayoutId id="2147513114" r:id="rId10"/>
    <p:sldLayoutId id="2147513115" r:id="rId11"/>
  </p:sldLayoutIdLst>
  <p:txStyles>
    <p:titleStyle>
      <a:lvl1pPr algn="ctr" defTabSz="685800" rtl="0" fontAlgn="base">
        <a:lnSpc>
          <a:spcPct val="85000"/>
        </a:lnSpc>
        <a:spcBef>
          <a:spcPct val="0"/>
        </a:spcBef>
        <a:spcAft>
          <a:spcPct val="0"/>
        </a:spcAft>
        <a:defRPr kumimoji="1" sz="3200" kern="1200" spc="-113">
          <a:solidFill>
            <a:schemeClr val="tx1"/>
          </a:solidFill>
          <a:latin typeface="+mj-lt"/>
          <a:ea typeface="+mj-ea"/>
          <a:cs typeface="+mj-cs"/>
        </a:defRPr>
      </a:lvl1pPr>
      <a:lvl2pPr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2pPr>
      <a:lvl3pPr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3pPr>
      <a:lvl4pPr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4pPr>
      <a:lvl5pPr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5pPr>
      <a:lvl6pPr marL="457200"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6pPr>
      <a:lvl7pPr marL="914400"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7pPr>
      <a:lvl8pPr marL="1371600"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8pPr>
      <a:lvl9pPr marL="1828800" algn="ctr" defTabSz="685800" rtl="0" fontAlgn="base">
        <a:lnSpc>
          <a:spcPct val="85000"/>
        </a:lnSpc>
        <a:spcBef>
          <a:spcPct val="0"/>
        </a:spcBef>
        <a:spcAft>
          <a:spcPct val="0"/>
        </a:spcAft>
        <a:defRPr kumimoji="1" sz="3200">
          <a:solidFill>
            <a:schemeClr val="tx1"/>
          </a:solidFill>
          <a:latin typeface="Calibri Light" panose="020F0302020204030204" pitchFamily="34" charset="0"/>
          <a:ea typeface="ＭＳ Ｐゴシック" panose="020B0600070205080204" pitchFamily="34" charset="-128"/>
        </a:defRPr>
      </a:lvl9pPr>
    </p:titleStyle>
    <p:bodyStyle>
      <a:lvl1pPr marL="171450" indent="-171450" algn="l" defTabSz="685800" rtl="0" fontAlgn="base">
        <a:lnSpc>
          <a:spcPct val="120000"/>
        </a:lnSpc>
        <a:spcBef>
          <a:spcPts val="750"/>
        </a:spcBef>
        <a:spcAft>
          <a:spcPct val="0"/>
        </a:spcAft>
        <a:buClr>
          <a:schemeClr val="accent1"/>
        </a:buClr>
        <a:buSzPct val="110000"/>
        <a:buFont typeface="Wingdings" pitchFamily="2" charset="2"/>
        <a:buChar char="§"/>
        <a:defRPr kumimoji="1" sz="1600" kern="1200">
          <a:solidFill>
            <a:schemeClr val="tx1"/>
          </a:solidFill>
          <a:latin typeface="+mn-lt"/>
          <a:ea typeface="+mn-ea"/>
          <a:cs typeface="+mn-cs"/>
        </a:defRPr>
      </a:lvl1pPr>
      <a:lvl2pPr marL="514350" indent="-171450" algn="l" defTabSz="685800" rtl="0" fontAlgn="base">
        <a:lnSpc>
          <a:spcPct val="120000"/>
        </a:lnSpc>
        <a:spcBef>
          <a:spcPts val="375"/>
        </a:spcBef>
        <a:spcAft>
          <a:spcPct val="0"/>
        </a:spcAft>
        <a:buClr>
          <a:schemeClr val="accent1"/>
        </a:buClr>
        <a:buSzPct val="110000"/>
        <a:buFont typeface="Wingdings" pitchFamily="2" charset="2"/>
        <a:buChar char="§"/>
        <a:defRPr kumimoji="1" sz="1400" kern="1200">
          <a:solidFill>
            <a:schemeClr val="tx1"/>
          </a:solidFill>
          <a:latin typeface="+mn-lt"/>
          <a:ea typeface="+mn-ea"/>
          <a:cs typeface="+mn-cs"/>
        </a:defRPr>
      </a:lvl2pPr>
      <a:lvl3pPr marL="857250" indent="-171450" algn="l" defTabSz="685800" rtl="0" fontAlgn="base">
        <a:lnSpc>
          <a:spcPct val="120000"/>
        </a:lnSpc>
        <a:spcBef>
          <a:spcPts val="375"/>
        </a:spcBef>
        <a:spcAft>
          <a:spcPct val="0"/>
        </a:spcAft>
        <a:buClr>
          <a:schemeClr val="accent1"/>
        </a:buClr>
        <a:buSzPct val="110000"/>
        <a:buFont typeface="Wingdings" pitchFamily="2" charset="2"/>
        <a:buChar char="§"/>
        <a:defRPr kumimoji="1" sz="1200" kern="1200">
          <a:solidFill>
            <a:schemeClr val="tx1"/>
          </a:solidFill>
          <a:latin typeface="+mn-lt"/>
          <a:ea typeface="+mn-ea"/>
          <a:cs typeface="+mn-cs"/>
        </a:defRPr>
      </a:lvl3pPr>
      <a:lvl4pPr marL="1200150" indent="-171450" algn="l" defTabSz="685800" rtl="0" fontAlgn="base">
        <a:lnSpc>
          <a:spcPct val="120000"/>
        </a:lnSpc>
        <a:spcBef>
          <a:spcPts val="375"/>
        </a:spcBef>
        <a:spcAft>
          <a:spcPct val="0"/>
        </a:spcAft>
        <a:buClr>
          <a:schemeClr val="accent1"/>
        </a:buClr>
        <a:buSzPct val="110000"/>
        <a:buFont typeface="Wingdings" pitchFamily="2" charset="2"/>
        <a:buChar char="§"/>
        <a:defRPr kumimoji="1" sz="1200" kern="1200">
          <a:solidFill>
            <a:schemeClr val="tx1"/>
          </a:solidFill>
          <a:latin typeface="+mn-lt"/>
          <a:ea typeface="+mn-ea"/>
          <a:cs typeface="+mn-cs"/>
        </a:defRPr>
      </a:lvl4pPr>
      <a:lvl5pPr marL="1543050" indent="-171450" algn="l" defTabSz="685800" rtl="0" fontAlgn="base">
        <a:lnSpc>
          <a:spcPct val="120000"/>
        </a:lnSpc>
        <a:spcBef>
          <a:spcPts val="375"/>
        </a:spcBef>
        <a:spcAft>
          <a:spcPct val="0"/>
        </a:spcAft>
        <a:buClr>
          <a:schemeClr val="accent1"/>
        </a:buClr>
        <a:buSzPct val="110000"/>
        <a:buFont typeface="Wingdings" pitchFamily="2" charset="2"/>
        <a:buChar char="§"/>
        <a:defRPr kumimoji="1"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kumimoji="1"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kumimoji="1"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kumimoji="1"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kumimoji="1" sz="900" kern="120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D7360-FEAE-E043-9F0D-2DEB8F79BD2D}"/>
              </a:ext>
            </a:extLst>
          </p:cNvPr>
          <p:cNvSpPr>
            <a:spLocks noGrp="1"/>
          </p:cNvSpPr>
          <p:nvPr>
            <p:ph type="title"/>
          </p:nvPr>
        </p:nvSpPr>
        <p:spPr>
          <a:xfrm>
            <a:off x="723603" y="2359025"/>
            <a:ext cx="2842816" cy="2455863"/>
          </a:xfrm>
          <a:prstGeom prst="rect">
            <a:avLst/>
          </a:prstGeom>
        </p:spPr>
        <p:txBody>
          <a:bodyPr vert="horz" lIns="228600" tIns="228600" rIns="228600" bIns="228600" rtlCol="0" anchor="ctr">
            <a:normAutofit/>
          </a:bodyPr>
          <a:lstStyle/>
          <a:p>
            <a:r>
              <a:rPr lang="ja-JP" altLang="en-US"/>
              <a:t>マスター タイトルの書式設定</a:t>
            </a:r>
            <a:endParaRPr lang="en-US" dirty="0"/>
          </a:p>
        </p:txBody>
      </p:sp>
      <p:sp>
        <p:nvSpPr>
          <p:cNvPr id="13315" name="Text Placeholder 2">
            <a:extLst>
              <a:ext uri="{FF2B5EF4-FFF2-40B4-BE49-F238E27FC236}">
                <a16:creationId xmlns:a16="http://schemas.microsoft.com/office/drawing/2014/main" id="{06CC48BA-DF41-0741-87E5-2192EE143A55}"/>
              </a:ext>
            </a:extLst>
          </p:cNvPr>
          <p:cNvSpPr>
            <a:spLocks noGrp="1" noChangeArrowheads="1"/>
          </p:cNvSpPr>
          <p:nvPr>
            <p:ph type="body" idx="1"/>
          </p:nvPr>
        </p:nvSpPr>
        <p:spPr bwMode="auto">
          <a:xfrm>
            <a:off x="4416425" y="795338"/>
            <a:ext cx="4834334"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874D0104-0D02-524C-8A5A-9917505A3589}"/>
              </a:ext>
            </a:extLst>
          </p:cNvPr>
          <p:cNvSpPr>
            <a:spLocks noGrp="1"/>
          </p:cNvSpPr>
          <p:nvPr>
            <p:ph type="dt" sz="half" idx="2"/>
          </p:nvPr>
        </p:nvSpPr>
        <p:spPr>
          <a:xfrm>
            <a:off x="653951" y="320675"/>
            <a:ext cx="2971800" cy="319088"/>
          </a:xfrm>
          <a:prstGeom prst="rect">
            <a:avLst/>
          </a:prstGeom>
        </p:spPr>
        <p:txBody>
          <a:bodyPr vert="horz" lIns="91440" tIns="45720" rIns="91440" bIns="45720" rtlCol="0" anchor="ctr"/>
          <a:lstStyle>
            <a:lvl1pPr algn="l">
              <a:defRPr sz="813">
                <a:solidFill>
                  <a:schemeClr val="tx1">
                    <a:tint val="75000"/>
                  </a:schemeClr>
                </a:solidFill>
                <a:ea typeface="ＭＳ Ｐゴシック" panose="020B0600070205080204" pitchFamily="34" charset="-128"/>
              </a:defRPr>
            </a:lvl1pPr>
          </a:lstStyle>
          <a:p>
            <a:pPr>
              <a:defRPr/>
            </a:pPr>
            <a:endParaRPr lang="en-US" altLang="ja-JP"/>
          </a:p>
        </p:txBody>
      </p:sp>
      <p:sp>
        <p:nvSpPr>
          <p:cNvPr id="5" name="Footer Placeholder 4">
            <a:extLst>
              <a:ext uri="{FF2B5EF4-FFF2-40B4-BE49-F238E27FC236}">
                <a16:creationId xmlns:a16="http://schemas.microsoft.com/office/drawing/2014/main" id="{C5ED7E0C-8790-A242-ABA1-A8288B983B49}"/>
              </a:ext>
            </a:extLst>
          </p:cNvPr>
          <p:cNvSpPr>
            <a:spLocks noGrp="1"/>
          </p:cNvSpPr>
          <p:nvPr>
            <p:ph type="ftr" sz="quarter" idx="3"/>
          </p:nvPr>
        </p:nvSpPr>
        <p:spPr>
          <a:xfrm>
            <a:off x="653952" y="6227764"/>
            <a:ext cx="8603258" cy="319087"/>
          </a:xfrm>
          <a:prstGeom prst="rect">
            <a:avLst/>
          </a:prstGeom>
        </p:spPr>
        <p:txBody>
          <a:bodyPr vert="horz" lIns="91440" tIns="45720" rIns="91440" bIns="45720" rtlCol="0" anchor="ctr"/>
          <a:lstStyle>
            <a:lvl1pPr algn="r">
              <a:defRPr sz="813">
                <a:solidFill>
                  <a:schemeClr val="tx1">
                    <a:tint val="75000"/>
                  </a:schemeClr>
                </a:solidFill>
                <a:ea typeface="ＭＳ Ｐゴシック" panose="020B0600070205080204" pitchFamily="34"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D59F19CC-8975-2641-A3FE-6C9E919368B2}"/>
              </a:ext>
            </a:extLst>
          </p:cNvPr>
          <p:cNvSpPr>
            <a:spLocks noGrp="1"/>
          </p:cNvSpPr>
          <p:nvPr>
            <p:ph type="sldNum" sz="quarter" idx="4"/>
          </p:nvPr>
        </p:nvSpPr>
        <p:spPr>
          <a:xfrm>
            <a:off x="8506520" y="320675"/>
            <a:ext cx="742950" cy="319088"/>
          </a:xfrm>
          <a:prstGeom prst="rect">
            <a:avLst/>
          </a:prstGeom>
        </p:spPr>
        <p:txBody>
          <a:bodyPr vert="horz" lIns="91440" tIns="45720" rIns="91440" bIns="45720" rtlCol="0" anchor="ctr"/>
          <a:lstStyle>
            <a:lvl1pPr algn="r">
              <a:defRPr sz="813">
                <a:solidFill>
                  <a:schemeClr val="tx1">
                    <a:tint val="75000"/>
                  </a:schemeClr>
                </a:solidFill>
                <a:ea typeface="ＭＳ Ｐゴシック" panose="020B0600070205080204" pitchFamily="34" charset="-128"/>
              </a:defRPr>
            </a:lvl1pPr>
          </a:lstStyle>
          <a:p>
            <a:pPr>
              <a:defRPr/>
            </a:pPr>
            <a:fld id="{95167FBB-F23B-E14B-9B91-5CFF474ABF34}" type="slidenum">
              <a:rPr lang="ja-JP" altLang="en-US"/>
              <a:pPr>
                <a:defRPr/>
              </a:pPr>
              <a:t>‹#›</a:t>
            </a:fld>
            <a:endParaRPr lang="en-US" altLang="ja-JP"/>
          </a:p>
        </p:txBody>
      </p:sp>
    </p:spTree>
    <p:extLst>
      <p:ext uri="{BB962C8B-B14F-4D97-AF65-F5344CB8AC3E}">
        <p14:creationId xmlns:p14="http://schemas.microsoft.com/office/powerpoint/2010/main" val="98926423"/>
      </p:ext>
    </p:extLst>
  </p:cSld>
  <p:clrMap bg1="lt1" tx1="dk1" bg2="lt2" tx2="dk2" accent1="accent1" accent2="accent2" accent3="accent3" accent4="accent4" accent5="accent5" accent6="accent6" hlink="hlink" folHlink="folHlink"/>
  <p:sldLayoutIdLst>
    <p:sldLayoutId id="2147513205" r:id="rId1"/>
    <p:sldLayoutId id="2147513206" r:id="rId2"/>
    <p:sldLayoutId id="2147513207" r:id="rId3"/>
    <p:sldLayoutId id="2147513208" r:id="rId4"/>
    <p:sldLayoutId id="2147513209" r:id="rId5"/>
    <p:sldLayoutId id="2147513210" r:id="rId6"/>
    <p:sldLayoutId id="2147513211" r:id="rId7"/>
    <p:sldLayoutId id="2147513212" r:id="rId8"/>
    <p:sldLayoutId id="2147513213" r:id="rId9"/>
    <p:sldLayoutId id="2147513214" r:id="rId10"/>
    <p:sldLayoutId id="2147513215" r:id="rId11"/>
  </p:sldLayoutIdLst>
  <p:txStyles>
    <p:titleStyle>
      <a:lvl1pPr algn="ctr" rtl="0" eaLnBrk="0" fontAlgn="base" hangingPunct="0">
        <a:lnSpc>
          <a:spcPct val="85000"/>
        </a:lnSpc>
        <a:spcBef>
          <a:spcPct val="0"/>
        </a:spcBef>
        <a:spcAft>
          <a:spcPct val="0"/>
        </a:spcAft>
        <a:defRPr kumimoji="1" sz="3250" kern="1200" spc="-122">
          <a:solidFill>
            <a:schemeClr val="tx1"/>
          </a:solidFill>
          <a:latin typeface="+mj-lt"/>
          <a:ea typeface="+mj-ea"/>
          <a:cs typeface="+mj-cs"/>
        </a:defRPr>
      </a:lvl1pPr>
      <a:lvl2pPr algn="ctr" rtl="0" eaLnBrk="0" fontAlgn="base" hangingPunct="0">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2pPr>
      <a:lvl3pPr algn="ctr" rtl="0" eaLnBrk="0" fontAlgn="base" hangingPunct="0">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3pPr>
      <a:lvl4pPr algn="ctr" rtl="0" eaLnBrk="0" fontAlgn="base" hangingPunct="0">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4pPr>
      <a:lvl5pPr algn="ctr" rtl="0" eaLnBrk="0" fontAlgn="base" hangingPunct="0">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5pPr>
      <a:lvl6pPr marL="371475" algn="ctr" rtl="0" fontAlgn="base">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6pPr>
      <a:lvl7pPr marL="742950" algn="ctr" rtl="0" fontAlgn="base">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7pPr>
      <a:lvl8pPr marL="1114425" algn="ctr" rtl="0" fontAlgn="base">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8pPr>
      <a:lvl9pPr marL="1485900" algn="ctr" rtl="0" fontAlgn="base">
        <a:lnSpc>
          <a:spcPct val="85000"/>
        </a:lnSpc>
        <a:spcBef>
          <a:spcPct val="0"/>
        </a:spcBef>
        <a:spcAft>
          <a:spcPct val="0"/>
        </a:spcAft>
        <a:defRPr kumimoji="1" sz="3250">
          <a:solidFill>
            <a:schemeClr val="tx1"/>
          </a:solidFill>
          <a:latin typeface="Calibri Light" panose="020F0302020204030204" pitchFamily="34" charset="0"/>
          <a:ea typeface="ＭＳ Ｐゴシック" panose="020B0600070205080204" pitchFamily="34" charset="-128"/>
        </a:defRPr>
      </a:lvl9pPr>
    </p:titleStyle>
    <p:bodyStyle>
      <a:lvl1pPr marL="185738" indent="-185738" algn="l" rtl="0" eaLnBrk="0" fontAlgn="base" hangingPunct="0">
        <a:lnSpc>
          <a:spcPct val="120000"/>
        </a:lnSpc>
        <a:spcBef>
          <a:spcPts val="813"/>
        </a:spcBef>
        <a:spcAft>
          <a:spcPct val="0"/>
        </a:spcAft>
        <a:buClr>
          <a:schemeClr val="accent1"/>
        </a:buClr>
        <a:buSzPct val="110000"/>
        <a:buFont typeface="Wingdings" pitchFamily="2" charset="2"/>
        <a:buChar char="§"/>
        <a:defRPr kumimoji="1" kern="1200">
          <a:solidFill>
            <a:schemeClr val="tx1"/>
          </a:solidFill>
          <a:latin typeface="+mn-lt"/>
          <a:ea typeface="+mn-ea"/>
          <a:cs typeface="+mn-cs"/>
        </a:defRPr>
      </a:lvl1pPr>
      <a:lvl2pPr marL="557213" indent="-185738" algn="l" rtl="0" eaLnBrk="0" fontAlgn="base" hangingPunct="0">
        <a:lnSpc>
          <a:spcPct val="120000"/>
        </a:lnSpc>
        <a:spcBef>
          <a:spcPts val="406"/>
        </a:spcBef>
        <a:spcAft>
          <a:spcPct val="0"/>
        </a:spcAft>
        <a:buClr>
          <a:schemeClr val="accent1"/>
        </a:buClr>
        <a:buSzPct val="110000"/>
        <a:buFont typeface="Wingdings" pitchFamily="2" charset="2"/>
        <a:buChar char="§"/>
        <a:defRPr kumimoji="1" sz="1300" kern="1200">
          <a:solidFill>
            <a:schemeClr val="tx1"/>
          </a:solidFill>
          <a:latin typeface="+mn-lt"/>
          <a:ea typeface="+mn-ea"/>
          <a:cs typeface="+mn-cs"/>
        </a:defRPr>
      </a:lvl2pPr>
      <a:lvl3pPr marL="928688" indent="-185738" algn="l" rtl="0" eaLnBrk="0" fontAlgn="base" hangingPunct="0">
        <a:lnSpc>
          <a:spcPct val="120000"/>
        </a:lnSpc>
        <a:spcBef>
          <a:spcPts val="406"/>
        </a:spcBef>
        <a:spcAft>
          <a:spcPct val="0"/>
        </a:spcAft>
        <a:buClr>
          <a:schemeClr val="accent1"/>
        </a:buClr>
        <a:buSzPct val="110000"/>
        <a:buFont typeface="Wingdings" pitchFamily="2" charset="2"/>
        <a:buChar char="§"/>
        <a:defRPr kumimoji="1" sz="1138" kern="1200">
          <a:solidFill>
            <a:schemeClr val="tx1"/>
          </a:solidFill>
          <a:latin typeface="+mn-lt"/>
          <a:ea typeface="+mn-ea"/>
          <a:cs typeface="+mn-cs"/>
        </a:defRPr>
      </a:lvl3pPr>
      <a:lvl4pPr marL="1300163" indent="-185738" algn="l" rtl="0" eaLnBrk="0" fontAlgn="base" hangingPunct="0">
        <a:lnSpc>
          <a:spcPct val="120000"/>
        </a:lnSpc>
        <a:spcBef>
          <a:spcPts val="406"/>
        </a:spcBef>
        <a:spcAft>
          <a:spcPct val="0"/>
        </a:spcAft>
        <a:buClr>
          <a:schemeClr val="accent1"/>
        </a:buClr>
        <a:buSzPct val="110000"/>
        <a:buFont typeface="Wingdings" pitchFamily="2" charset="2"/>
        <a:buChar char="§"/>
        <a:defRPr kumimoji="1" sz="975" kern="1200">
          <a:solidFill>
            <a:schemeClr val="tx1"/>
          </a:solidFill>
          <a:latin typeface="+mn-lt"/>
          <a:ea typeface="+mn-ea"/>
          <a:cs typeface="+mn-cs"/>
        </a:defRPr>
      </a:lvl4pPr>
      <a:lvl5pPr marL="1671638" indent="-185738" algn="l" rtl="0" eaLnBrk="0" fontAlgn="base" hangingPunct="0">
        <a:lnSpc>
          <a:spcPct val="120000"/>
        </a:lnSpc>
        <a:spcBef>
          <a:spcPts val="406"/>
        </a:spcBef>
        <a:spcAft>
          <a:spcPct val="0"/>
        </a:spcAft>
        <a:buClr>
          <a:schemeClr val="accent1"/>
        </a:buClr>
        <a:buSzPct val="110000"/>
        <a:buFont typeface="Wingdings" pitchFamily="2" charset="2"/>
        <a:buChar char="§"/>
        <a:defRPr kumimoji="1" sz="975" kern="1200">
          <a:solidFill>
            <a:schemeClr val="tx1"/>
          </a:solidFill>
          <a:latin typeface="+mn-lt"/>
          <a:ea typeface="+mn-ea"/>
          <a:cs typeface="+mn-cs"/>
        </a:defRPr>
      </a:lvl5pPr>
      <a:lvl6pPr marL="2043113" indent="-185738" algn="l" defTabSz="742950" rtl="0" eaLnBrk="1" latinLnBrk="0" hangingPunct="1">
        <a:lnSpc>
          <a:spcPct val="120000"/>
        </a:lnSpc>
        <a:spcBef>
          <a:spcPts val="406"/>
        </a:spcBef>
        <a:buClr>
          <a:schemeClr val="accent1"/>
        </a:buClr>
        <a:buSzPct val="110000"/>
        <a:buFont typeface="Wingdings" panose="05000000000000000000" pitchFamily="2" charset="2"/>
        <a:buChar char="§"/>
        <a:defRPr kumimoji="1" sz="975" kern="1200">
          <a:solidFill>
            <a:schemeClr val="tx1"/>
          </a:solidFill>
          <a:effectLst/>
          <a:latin typeface="+mn-lt"/>
          <a:ea typeface="+mn-ea"/>
          <a:cs typeface="+mn-cs"/>
        </a:defRPr>
      </a:lvl6pPr>
      <a:lvl7pPr marL="2414588" indent="-185738" algn="l" defTabSz="742950" rtl="0" eaLnBrk="1" latinLnBrk="0" hangingPunct="1">
        <a:lnSpc>
          <a:spcPct val="120000"/>
        </a:lnSpc>
        <a:spcBef>
          <a:spcPts val="406"/>
        </a:spcBef>
        <a:buClr>
          <a:schemeClr val="accent1"/>
        </a:buClr>
        <a:buSzPct val="110000"/>
        <a:buFont typeface="Wingdings" panose="05000000000000000000" pitchFamily="2" charset="2"/>
        <a:buChar char="§"/>
        <a:defRPr kumimoji="1" sz="975" kern="1200">
          <a:solidFill>
            <a:schemeClr val="tx1"/>
          </a:solidFill>
          <a:effectLst/>
          <a:latin typeface="+mn-lt"/>
          <a:ea typeface="+mn-ea"/>
          <a:cs typeface="+mn-cs"/>
        </a:defRPr>
      </a:lvl7pPr>
      <a:lvl8pPr marL="2786063" indent="-185738" algn="l" defTabSz="742950" rtl="0" eaLnBrk="1" latinLnBrk="0" hangingPunct="1">
        <a:lnSpc>
          <a:spcPct val="120000"/>
        </a:lnSpc>
        <a:spcBef>
          <a:spcPts val="406"/>
        </a:spcBef>
        <a:buClr>
          <a:schemeClr val="accent1"/>
        </a:buClr>
        <a:buSzPct val="110000"/>
        <a:buFont typeface="Wingdings" panose="05000000000000000000" pitchFamily="2" charset="2"/>
        <a:buChar char="§"/>
        <a:defRPr kumimoji="1" sz="975" kern="1200">
          <a:solidFill>
            <a:schemeClr val="tx1"/>
          </a:solidFill>
          <a:effectLst/>
          <a:latin typeface="+mn-lt"/>
          <a:ea typeface="+mn-ea"/>
          <a:cs typeface="+mn-cs"/>
        </a:defRPr>
      </a:lvl8pPr>
      <a:lvl9pPr marL="3157538" indent="-185738" algn="l" defTabSz="742950" rtl="0" eaLnBrk="1" latinLnBrk="0" hangingPunct="1">
        <a:lnSpc>
          <a:spcPct val="120000"/>
        </a:lnSpc>
        <a:spcBef>
          <a:spcPts val="406"/>
        </a:spcBef>
        <a:buClr>
          <a:schemeClr val="accent1"/>
        </a:buClr>
        <a:buSzPct val="110000"/>
        <a:buFont typeface="Wingdings" panose="05000000000000000000" pitchFamily="2" charset="2"/>
        <a:buChar char="§"/>
        <a:defRPr kumimoji="1" sz="975" kern="1200">
          <a:solidFill>
            <a:schemeClr val="tx1"/>
          </a:solidFill>
          <a:effectLst/>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7D073-491A-FE45-BD19-FB2272E63C30}"/>
              </a:ext>
            </a:extLst>
          </p:cNvPr>
          <p:cNvSpPr>
            <a:spLocks noGrp="1"/>
          </p:cNvSpPr>
          <p:nvPr>
            <p:ph type="title"/>
          </p:nvPr>
        </p:nvSpPr>
        <p:spPr>
          <a:xfrm>
            <a:off x="869355" y="484189"/>
            <a:ext cx="8172450" cy="160972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7" name="Text Placeholder 2">
            <a:extLst>
              <a:ext uri="{FF2B5EF4-FFF2-40B4-BE49-F238E27FC236}">
                <a16:creationId xmlns:a16="http://schemas.microsoft.com/office/drawing/2014/main" id="{99D9196B-AD5C-804A-B097-9B83472B302D}"/>
              </a:ext>
            </a:extLst>
          </p:cNvPr>
          <p:cNvSpPr>
            <a:spLocks noGrp="1" noChangeArrowheads="1"/>
          </p:cNvSpPr>
          <p:nvPr>
            <p:ph type="body" idx="1"/>
          </p:nvPr>
        </p:nvSpPr>
        <p:spPr bwMode="auto">
          <a:xfrm>
            <a:off x="869355" y="2120900"/>
            <a:ext cx="817245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085EB9DA-988E-B843-9550-1760B4C11258}"/>
              </a:ext>
            </a:extLst>
          </p:cNvPr>
          <p:cNvSpPr>
            <a:spLocks noGrp="1"/>
          </p:cNvSpPr>
          <p:nvPr>
            <p:ph type="dt" sz="half" idx="2"/>
          </p:nvPr>
        </p:nvSpPr>
        <p:spPr>
          <a:xfrm>
            <a:off x="6471147" y="6272214"/>
            <a:ext cx="2659658" cy="365125"/>
          </a:xfrm>
          <a:prstGeom prst="rect">
            <a:avLst/>
          </a:prstGeom>
        </p:spPr>
        <p:txBody>
          <a:bodyPr vert="horz" lIns="91440" tIns="45720" rIns="91440" bIns="45720" rtlCol="0" anchor="ctr"/>
          <a:lstStyle>
            <a:lvl1pPr algn="r">
              <a:defRPr sz="894">
                <a:solidFill>
                  <a:schemeClr val="tx2"/>
                </a:solidFill>
                <a:ea typeface="ＭＳ Ｐゴシック" panose="020B0600070205080204" pitchFamily="34" charset="-128"/>
              </a:defRPr>
            </a:lvl1pPr>
          </a:lstStyle>
          <a:p>
            <a:pPr>
              <a:defRPr/>
            </a:pPr>
            <a:endParaRPr lang="en-US" altLang="ja-JP"/>
          </a:p>
        </p:txBody>
      </p:sp>
      <p:sp>
        <p:nvSpPr>
          <p:cNvPr id="5" name="Footer Placeholder 4">
            <a:extLst>
              <a:ext uri="{FF2B5EF4-FFF2-40B4-BE49-F238E27FC236}">
                <a16:creationId xmlns:a16="http://schemas.microsoft.com/office/drawing/2014/main" id="{A5B803CF-16A7-CA47-B06E-567408317FB8}"/>
              </a:ext>
            </a:extLst>
          </p:cNvPr>
          <p:cNvSpPr>
            <a:spLocks noGrp="1"/>
          </p:cNvSpPr>
          <p:nvPr>
            <p:ph type="ftr" sz="quarter" idx="3"/>
          </p:nvPr>
        </p:nvSpPr>
        <p:spPr>
          <a:xfrm>
            <a:off x="883544" y="6272214"/>
            <a:ext cx="5141317" cy="365125"/>
          </a:xfrm>
          <a:prstGeom prst="rect">
            <a:avLst/>
          </a:prstGeom>
        </p:spPr>
        <p:txBody>
          <a:bodyPr vert="horz" lIns="91440" tIns="45720" rIns="91440" bIns="45720" rtlCol="0" anchor="ctr"/>
          <a:lstStyle>
            <a:lvl1pPr algn="l">
              <a:defRPr sz="894">
                <a:solidFill>
                  <a:schemeClr val="tx2"/>
                </a:solidFill>
                <a:ea typeface="ＭＳ Ｐゴシック" panose="020B0600070205080204" pitchFamily="34" charset="-128"/>
              </a:defRPr>
            </a:lvl1pPr>
          </a:lstStyle>
          <a:p>
            <a:pPr>
              <a:defRPr/>
            </a:pPr>
            <a:endParaRPr lang="en-US" altLang="ja-JP"/>
          </a:p>
        </p:txBody>
      </p:sp>
      <p:grpSp>
        <p:nvGrpSpPr>
          <p:cNvPr id="1030" name="Group 6">
            <a:extLst>
              <a:ext uri="{FF2B5EF4-FFF2-40B4-BE49-F238E27FC236}">
                <a16:creationId xmlns:a16="http://schemas.microsoft.com/office/drawing/2014/main" id="{0E67E1F7-1D59-4640-B681-DBA1E903812E}"/>
              </a:ext>
            </a:extLst>
          </p:cNvPr>
          <p:cNvGrpSpPr>
            <a:grpSpLocks noChangeAspect="1"/>
          </p:cNvGrpSpPr>
          <p:nvPr/>
        </p:nvGrpSpPr>
        <p:grpSpPr bwMode="auto">
          <a:xfrm>
            <a:off x="9263658" y="6229350"/>
            <a:ext cx="371475" cy="457200"/>
            <a:chOff x="11361456" y="6195813"/>
            <a:chExt cx="548640" cy="548640"/>
          </a:xfrm>
        </p:grpSpPr>
        <p:sp>
          <p:nvSpPr>
            <p:cNvPr id="8" name="Oval 7">
              <a:extLst>
                <a:ext uri="{FF2B5EF4-FFF2-40B4-BE49-F238E27FC236}">
                  <a16:creationId xmlns:a16="http://schemas.microsoft.com/office/drawing/2014/main" id="{45BC5E4C-B226-3842-8958-1C659ACE7332}"/>
                </a:ext>
              </a:extLst>
            </p:cNvPr>
            <p:cNvSpPr/>
            <p:nvPr/>
          </p:nvSpPr>
          <p:spPr>
            <a:xfrm>
              <a:off x="11361456" y="6195813"/>
              <a:ext cx="548640" cy="548640"/>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anchor="ctr"/>
            <a:lstStyle/>
            <a:p>
              <a:pPr algn="ctr" eaLnBrk="1" fontAlgn="auto" hangingPunct="1">
                <a:spcBef>
                  <a:spcPts val="0"/>
                </a:spcBef>
                <a:spcAft>
                  <a:spcPts val="0"/>
                </a:spcAft>
                <a:defRPr/>
              </a:pPr>
              <a:endParaRPr kumimoji="0" lang="en-US" sz="1625" kern="0" dirty="0">
                <a:solidFill>
                  <a:prstClr val="white"/>
                </a:solidFill>
                <a:latin typeface="Rockwell Extra Bold" pitchFamily="18" charset="0"/>
                <a:ea typeface="+mn-ea"/>
              </a:endParaRPr>
            </a:p>
          </p:txBody>
        </p:sp>
        <p:sp>
          <p:nvSpPr>
            <p:cNvPr id="14347" name="Oval 8">
              <a:extLst>
                <a:ext uri="{FF2B5EF4-FFF2-40B4-BE49-F238E27FC236}">
                  <a16:creationId xmlns:a16="http://schemas.microsoft.com/office/drawing/2014/main" id="{BCD11876-5178-794C-94BD-D0229FB2028F}"/>
                </a:ext>
              </a:extLst>
            </p:cNvPr>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nchor="ctr"/>
            <a:lstStyle>
              <a:lvl1pPr>
                <a:defRPr kumimoji="1">
                  <a:solidFill>
                    <a:schemeClr val="tx1"/>
                  </a:solidFill>
                  <a:latin typeface="Arial" panose="020B0604020202020204" pitchFamily="34" charset="0"/>
                  <a:ea typeface="ＭＳ Ｐゴシック" panose="020B0600070205080204" pitchFamily="34" charset="-128"/>
                </a:defRPr>
              </a:lvl1pPr>
              <a:lvl2pPr marL="742950" indent="-285750">
                <a:defRPr kumimoji="1">
                  <a:solidFill>
                    <a:schemeClr val="tx1"/>
                  </a:solidFill>
                  <a:latin typeface="Arial" panose="020B0604020202020204" pitchFamily="34" charset="0"/>
                  <a:ea typeface="ＭＳ Ｐゴシック" panose="020B0600070205080204" pitchFamily="34" charset="-128"/>
                </a:defRPr>
              </a:lvl2pPr>
              <a:lvl3pPr marL="1143000" indent="-228600">
                <a:defRPr kumimoji="1">
                  <a:solidFill>
                    <a:schemeClr val="tx1"/>
                  </a:solidFill>
                  <a:latin typeface="Arial" panose="020B0604020202020204" pitchFamily="34" charset="0"/>
                  <a:ea typeface="ＭＳ Ｐゴシック" panose="020B0600070205080204" pitchFamily="34" charset="-128"/>
                </a:defRPr>
              </a:lvl3pPr>
              <a:lvl4pPr marL="1600200" indent="-228600">
                <a:defRPr kumimoji="1">
                  <a:solidFill>
                    <a:schemeClr val="tx1"/>
                  </a:solidFill>
                  <a:latin typeface="Arial" panose="020B0604020202020204" pitchFamily="34" charset="0"/>
                  <a:ea typeface="ＭＳ Ｐゴシック" panose="020B0600070205080204" pitchFamily="34" charset="-128"/>
                </a:defRPr>
              </a:lvl4pPr>
              <a:lvl5pPr marL="2057400" indent="-22860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0" lang="en-US" altLang="ja-JP" sz="1950">
                <a:solidFill>
                  <a:srgbClr val="FFFFFF"/>
                </a:solidFill>
                <a:latin typeface="Calibri" panose="020F0502020204030204" pitchFamily="34" charset="0"/>
              </a:endParaRPr>
            </a:p>
          </p:txBody>
        </p:sp>
      </p:grpSp>
      <p:sp>
        <p:nvSpPr>
          <p:cNvPr id="6" name="Slide Number Placeholder 5">
            <a:extLst>
              <a:ext uri="{FF2B5EF4-FFF2-40B4-BE49-F238E27FC236}">
                <a16:creationId xmlns:a16="http://schemas.microsoft.com/office/drawing/2014/main" id="{29DCC878-2BC0-144C-82B5-C047062876F3}"/>
              </a:ext>
            </a:extLst>
          </p:cNvPr>
          <p:cNvSpPr>
            <a:spLocks noGrp="1"/>
          </p:cNvSpPr>
          <p:nvPr>
            <p:ph type="sldNum" sz="quarter" idx="4"/>
          </p:nvPr>
        </p:nvSpPr>
        <p:spPr>
          <a:xfrm>
            <a:off x="9190137" y="6272214"/>
            <a:ext cx="519807" cy="365125"/>
          </a:xfrm>
          <a:prstGeom prst="rect">
            <a:avLst/>
          </a:prstGeom>
        </p:spPr>
        <p:txBody>
          <a:bodyPr vert="horz" lIns="91440" tIns="45720" rIns="91440" bIns="45720" rtlCol="0" anchor="ctr"/>
          <a:lstStyle>
            <a:lvl1pPr algn="ctr">
              <a:defRPr sz="1138" b="1">
                <a:solidFill>
                  <a:srgbClr val="FFFFFF"/>
                </a:solidFill>
                <a:latin typeface="+mj-lt"/>
                <a:ea typeface="ＭＳ Ｐゴシック" panose="020B0600070205080204" pitchFamily="34" charset="-128"/>
              </a:defRPr>
            </a:lvl1pPr>
          </a:lstStyle>
          <a:p>
            <a:pPr>
              <a:defRPr/>
            </a:pPr>
            <a:fld id="{6BB31A2A-D39A-924A-A95F-E2C291E46600}" type="slidenum">
              <a:rPr lang="ja-JP" altLang="en-US"/>
              <a:pPr>
                <a:defRPr/>
              </a:pPr>
              <a:t>‹#›</a:t>
            </a:fld>
            <a:endParaRPr lang="en-US" altLang="ja-JP"/>
          </a:p>
        </p:txBody>
      </p:sp>
    </p:spTree>
    <p:extLst>
      <p:ext uri="{BB962C8B-B14F-4D97-AF65-F5344CB8AC3E}">
        <p14:creationId xmlns:p14="http://schemas.microsoft.com/office/powerpoint/2010/main" val="2898287855"/>
      </p:ext>
    </p:extLst>
  </p:cSld>
  <p:clrMap bg1="lt1" tx1="dk1" bg2="lt2" tx2="dk2" accent1="accent1" accent2="accent2" accent3="accent3" accent4="accent4" accent5="accent5" accent6="accent6" hlink="hlink" folHlink="folHlink"/>
  <p:sldLayoutIdLst>
    <p:sldLayoutId id="2147513217" r:id="rId1"/>
    <p:sldLayoutId id="2147513218" r:id="rId2"/>
    <p:sldLayoutId id="2147513219" r:id="rId3"/>
    <p:sldLayoutId id="2147513220" r:id="rId4"/>
    <p:sldLayoutId id="2147513221" r:id="rId5"/>
    <p:sldLayoutId id="2147513222" r:id="rId6"/>
    <p:sldLayoutId id="2147513223" r:id="rId7"/>
    <p:sldLayoutId id="2147513224" r:id="rId8"/>
    <p:sldLayoutId id="2147513225" r:id="rId9"/>
    <p:sldLayoutId id="2147513226" r:id="rId10"/>
    <p:sldLayoutId id="2147513227" r:id="rId11"/>
  </p:sldLayoutIdLst>
  <p:txStyles>
    <p:titleStyle>
      <a:lvl1pPr algn="l" rtl="0" eaLnBrk="0" fontAlgn="base" hangingPunct="0">
        <a:lnSpc>
          <a:spcPct val="90000"/>
        </a:lnSpc>
        <a:spcBef>
          <a:spcPct val="0"/>
        </a:spcBef>
        <a:spcAft>
          <a:spcPct val="0"/>
        </a:spcAft>
        <a:defRPr kumimoji="1" sz="4388" kern="1200" cap="all">
          <a:blipFill>
            <a:blip r:embed="rId14"/>
            <a:tile tx="6350" ty="-127000" sx="65000" sy="64000" flip="none" algn="tl"/>
          </a:blipFill>
          <a:latin typeface="+mj-lt"/>
          <a:ea typeface="+mj-ea"/>
          <a:cs typeface="HG明朝B"/>
        </a:defRPr>
      </a:lvl1pPr>
      <a:lvl2pPr algn="l" rtl="0" eaLnBrk="0" fontAlgn="base" hangingPunct="0">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2pPr>
      <a:lvl3pPr algn="l" rtl="0" eaLnBrk="0" fontAlgn="base" hangingPunct="0">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3pPr>
      <a:lvl4pPr algn="l" rtl="0" eaLnBrk="0" fontAlgn="base" hangingPunct="0">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4pPr>
      <a:lvl5pPr algn="l" rtl="0" eaLnBrk="0" fontAlgn="base" hangingPunct="0">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5pPr>
      <a:lvl6pPr marL="371475" algn="l" rtl="0" fontAlgn="base">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6pPr>
      <a:lvl7pPr marL="742950" algn="l" rtl="0" fontAlgn="base">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7pPr>
      <a:lvl8pPr marL="1114425" algn="l" rtl="0" fontAlgn="base">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8pPr>
      <a:lvl9pPr marL="1485900" algn="l" rtl="0" fontAlgn="base">
        <a:lnSpc>
          <a:spcPct val="90000"/>
        </a:lnSpc>
        <a:spcBef>
          <a:spcPct val="0"/>
        </a:spcBef>
        <a:spcAft>
          <a:spcPct val="0"/>
        </a:spcAft>
        <a:defRPr kumimoji="1" sz="4388">
          <a:solidFill>
            <a:schemeClr val="tx1"/>
          </a:solidFill>
          <a:latin typeface="Rockwell Condensed" panose="02060603050405020104" pitchFamily="18" charset="0"/>
          <a:ea typeface="HG明朝B"/>
          <a:cs typeface="HG明朝B"/>
        </a:defRPr>
      </a:lvl9pPr>
    </p:titleStyle>
    <p:bodyStyle>
      <a:lvl1pPr marL="148332" indent="-148332" algn="l" rtl="0" eaLnBrk="0" fontAlgn="base" hangingPunct="0">
        <a:lnSpc>
          <a:spcPct val="90000"/>
        </a:lnSpc>
        <a:spcBef>
          <a:spcPts val="975"/>
        </a:spcBef>
        <a:spcAft>
          <a:spcPct val="0"/>
        </a:spcAft>
        <a:buClr>
          <a:srgbClr val="9E3611"/>
        </a:buClr>
        <a:buSzPct val="85000"/>
        <a:buFont typeface="Wingdings" pitchFamily="2" charset="2"/>
        <a:buChar char="§"/>
        <a:defRPr kumimoji="1" sz="1625" kern="1200">
          <a:solidFill>
            <a:schemeClr val="tx1"/>
          </a:solidFill>
          <a:latin typeface="+mn-lt"/>
          <a:ea typeface="+mn-ea"/>
          <a:cs typeface="HG明朝B"/>
        </a:defRPr>
      </a:lvl1pPr>
      <a:lvl2pPr marL="371475" indent="-148332" algn="l" rtl="0" eaLnBrk="0" fontAlgn="base" hangingPunct="0">
        <a:lnSpc>
          <a:spcPct val="90000"/>
        </a:lnSpc>
        <a:spcBef>
          <a:spcPts val="325"/>
        </a:spcBef>
        <a:spcAft>
          <a:spcPts val="163"/>
        </a:spcAft>
        <a:buClr>
          <a:srgbClr val="9E3611"/>
        </a:buClr>
        <a:buSzPct val="85000"/>
        <a:buFont typeface="Wingdings" pitchFamily="2" charset="2"/>
        <a:buChar char="§"/>
        <a:defRPr kumimoji="1" kern="1200">
          <a:solidFill>
            <a:schemeClr val="tx1"/>
          </a:solidFill>
          <a:latin typeface="+mn-lt"/>
          <a:ea typeface="+mn-ea"/>
          <a:cs typeface="HG明朝B"/>
        </a:defRPr>
      </a:lvl2pPr>
      <a:lvl3pPr marL="593328" indent="-148332" algn="l" rtl="0" eaLnBrk="0" fontAlgn="base" hangingPunct="0">
        <a:lnSpc>
          <a:spcPct val="90000"/>
        </a:lnSpc>
        <a:spcBef>
          <a:spcPts val="325"/>
        </a:spcBef>
        <a:spcAft>
          <a:spcPts val="163"/>
        </a:spcAft>
        <a:buClr>
          <a:srgbClr val="9E3611"/>
        </a:buClr>
        <a:buSzPct val="85000"/>
        <a:buFont typeface="Wingdings" pitchFamily="2" charset="2"/>
        <a:buChar char="§"/>
        <a:defRPr kumimoji="1" sz="1300" kern="1200">
          <a:solidFill>
            <a:schemeClr val="tx1"/>
          </a:solidFill>
          <a:latin typeface="+mn-lt"/>
          <a:ea typeface="+mn-ea"/>
          <a:cs typeface="HG明朝B"/>
        </a:defRPr>
      </a:lvl3pPr>
      <a:lvl4pPr marL="816472" indent="-148332" algn="l" rtl="0" eaLnBrk="0" fontAlgn="base" hangingPunct="0">
        <a:lnSpc>
          <a:spcPct val="90000"/>
        </a:lnSpc>
        <a:spcBef>
          <a:spcPts val="325"/>
        </a:spcBef>
        <a:spcAft>
          <a:spcPts val="163"/>
        </a:spcAft>
        <a:buClr>
          <a:srgbClr val="9E3611"/>
        </a:buClr>
        <a:buSzPct val="85000"/>
        <a:buFont typeface="Wingdings" pitchFamily="2" charset="2"/>
        <a:buChar char="§"/>
        <a:defRPr kumimoji="1" sz="1300" kern="1200">
          <a:solidFill>
            <a:schemeClr val="tx1"/>
          </a:solidFill>
          <a:latin typeface="+mn-lt"/>
          <a:ea typeface="+mn-ea"/>
          <a:cs typeface="HG明朝B"/>
        </a:defRPr>
      </a:lvl4pPr>
      <a:lvl5pPr marL="1039614" indent="-148332" algn="l" rtl="0" eaLnBrk="0" fontAlgn="base" hangingPunct="0">
        <a:lnSpc>
          <a:spcPct val="90000"/>
        </a:lnSpc>
        <a:spcBef>
          <a:spcPts val="325"/>
        </a:spcBef>
        <a:spcAft>
          <a:spcPts val="163"/>
        </a:spcAft>
        <a:buClr>
          <a:srgbClr val="9E3611"/>
        </a:buClr>
        <a:buSzPct val="85000"/>
        <a:buFont typeface="Wingdings" pitchFamily="2" charset="2"/>
        <a:buChar char="§"/>
        <a:defRPr kumimoji="1" sz="1300" kern="1200">
          <a:solidFill>
            <a:schemeClr val="tx1"/>
          </a:solidFill>
          <a:latin typeface="+mn-lt"/>
          <a:ea typeface="+mn-ea"/>
          <a:cs typeface="HG明朝B"/>
        </a:defRPr>
      </a:lvl5pPr>
      <a:lvl6pPr marL="1300000" indent="-185738" algn="l" defTabSz="742950" rtl="0" eaLnBrk="1" latinLnBrk="0" hangingPunct="1">
        <a:lnSpc>
          <a:spcPct val="90000"/>
        </a:lnSpc>
        <a:spcBef>
          <a:spcPts val="325"/>
        </a:spcBef>
        <a:spcAft>
          <a:spcPts val="163"/>
        </a:spcAft>
        <a:buClr>
          <a:schemeClr val="accent1">
            <a:lumMod val="75000"/>
          </a:schemeClr>
        </a:buClr>
        <a:buSzPct val="85000"/>
        <a:buFont typeface="Wingdings" pitchFamily="2" charset="2"/>
        <a:buChar char="§"/>
        <a:defRPr kumimoji="1" sz="1300" kern="1200">
          <a:solidFill>
            <a:schemeClr val="tx1"/>
          </a:solidFill>
          <a:latin typeface="+mn-lt"/>
          <a:ea typeface="+mn-ea"/>
          <a:cs typeface="+mn-cs"/>
        </a:defRPr>
      </a:lvl6pPr>
      <a:lvl7pPr marL="1543750" indent="-185738" algn="l" defTabSz="742950" rtl="0" eaLnBrk="1" latinLnBrk="0" hangingPunct="1">
        <a:lnSpc>
          <a:spcPct val="90000"/>
        </a:lnSpc>
        <a:spcBef>
          <a:spcPts val="325"/>
        </a:spcBef>
        <a:spcAft>
          <a:spcPts val="163"/>
        </a:spcAft>
        <a:buClr>
          <a:schemeClr val="accent1">
            <a:lumMod val="75000"/>
          </a:schemeClr>
        </a:buClr>
        <a:buSzPct val="85000"/>
        <a:buFont typeface="Wingdings" pitchFamily="2" charset="2"/>
        <a:buChar char="§"/>
        <a:defRPr kumimoji="1" sz="1300" kern="1200">
          <a:solidFill>
            <a:schemeClr val="tx1"/>
          </a:solidFill>
          <a:latin typeface="+mn-lt"/>
          <a:ea typeface="+mn-ea"/>
          <a:cs typeface="+mn-cs"/>
        </a:defRPr>
      </a:lvl7pPr>
      <a:lvl8pPr marL="1787500" indent="-185738" algn="l" defTabSz="742950" rtl="0" eaLnBrk="1" latinLnBrk="0" hangingPunct="1">
        <a:lnSpc>
          <a:spcPct val="90000"/>
        </a:lnSpc>
        <a:spcBef>
          <a:spcPts val="325"/>
        </a:spcBef>
        <a:spcAft>
          <a:spcPts val="163"/>
        </a:spcAft>
        <a:buClr>
          <a:schemeClr val="accent1">
            <a:lumMod val="75000"/>
          </a:schemeClr>
        </a:buClr>
        <a:buSzPct val="85000"/>
        <a:buFont typeface="Wingdings" pitchFamily="2" charset="2"/>
        <a:buChar char="§"/>
        <a:defRPr kumimoji="1" sz="1300" kern="1200">
          <a:solidFill>
            <a:schemeClr val="tx1"/>
          </a:solidFill>
          <a:latin typeface="+mn-lt"/>
          <a:ea typeface="+mn-ea"/>
          <a:cs typeface="+mn-cs"/>
        </a:defRPr>
      </a:lvl8pPr>
      <a:lvl9pPr marL="2031250" indent="-185738" algn="l" defTabSz="742950" rtl="0" eaLnBrk="1" latinLnBrk="0" hangingPunct="1">
        <a:lnSpc>
          <a:spcPct val="90000"/>
        </a:lnSpc>
        <a:spcBef>
          <a:spcPts val="325"/>
        </a:spcBef>
        <a:spcAft>
          <a:spcPts val="163"/>
        </a:spcAft>
        <a:buClr>
          <a:schemeClr val="accent1">
            <a:lumMod val="75000"/>
          </a:schemeClr>
        </a:buClr>
        <a:buSzPct val="85000"/>
        <a:buFont typeface="Wingdings" pitchFamily="2" charset="2"/>
        <a:buChar char="§"/>
        <a:defRPr kumimoji="1" sz="1300"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a:extLst>
              <a:ext uri="{FF2B5EF4-FFF2-40B4-BE49-F238E27FC236}">
                <a16:creationId xmlns:a16="http://schemas.microsoft.com/office/drawing/2014/main" id="{BEE33CE3-27D3-EE42-880B-A6387EAA7DDC}"/>
              </a:ext>
            </a:extLst>
          </p:cNvPr>
          <p:cNvSpPr>
            <a:spLocks noGrp="1" noChangeArrowheads="1"/>
          </p:cNvSpPr>
          <p:nvPr>
            <p:ph type="ctrTitle"/>
          </p:nvPr>
        </p:nvSpPr>
        <p:spPr>
          <a:xfrm>
            <a:off x="649288" y="1268413"/>
            <a:ext cx="9242425" cy="2447925"/>
          </a:xfrm>
        </p:spPr>
        <p:txBody>
          <a:bodyPr/>
          <a:lstStyle/>
          <a:p>
            <a:pPr eaLnBrk="1" hangingPunct="1"/>
            <a:r>
              <a:rPr lang="ja-JP" altLang="en-US">
                <a:solidFill>
                  <a:srgbClr val="006633"/>
                </a:solidFill>
              </a:rPr>
              <a:t>障害者差別解消法</a:t>
            </a:r>
            <a:br>
              <a:rPr lang="en-US" altLang="ja-JP" dirty="0">
                <a:solidFill>
                  <a:srgbClr val="006633"/>
                </a:solidFill>
              </a:rPr>
            </a:br>
            <a:r>
              <a:rPr lang="ja-JP" altLang="en-US">
                <a:solidFill>
                  <a:srgbClr val="006633"/>
                </a:solidFill>
              </a:rPr>
              <a:t>　　　３年後見直しと課題</a:t>
            </a:r>
            <a:br>
              <a:rPr lang="en-US" altLang="ja-JP" sz="5400" dirty="0">
                <a:solidFill>
                  <a:srgbClr val="006633"/>
                </a:solidFill>
              </a:rPr>
            </a:br>
            <a:r>
              <a:rPr lang="ja-JP" altLang="en-US" sz="5400">
                <a:solidFill>
                  <a:srgbClr val="006633"/>
                </a:solidFill>
              </a:rPr>
              <a:t>　</a:t>
            </a:r>
            <a:r>
              <a:rPr lang="ja-JP" altLang="en-US"/>
              <a:t>　</a:t>
            </a:r>
          </a:p>
        </p:txBody>
      </p:sp>
      <p:sp>
        <p:nvSpPr>
          <p:cNvPr id="367618" name="Rectangle 3">
            <a:extLst>
              <a:ext uri="{FF2B5EF4-FFF2-40B4-BE49-F238E27FC236}">
                <a16:creationId xmlns:a16="http://schemas.microsoft.com/office/drawing/2014/main" id="{62BD7E53-B18D-D24D-BB71-7C8F1B3B5393}"/>
              </a:ext>
            </a:extLst>
          </p:cNvPr>
          <p:cNvSpPr>
            <a:spLocks noGrp="1" noChangeArrowheads="1"/>
          </p:cNvSpPr>
          <p:nvPr>
            <p:ph type="subTitle" idx="1"/>
          </p:nvPr>
        </p:nvSpPr>
        <p:spPr>
          <a:xfrm>
            <a:off x="2066925" y="4292600"/>
            <a:ext cx="7099300" cy="2016125"/>
          </a:xfrm>
        </p:spPr>
        <p:txBody>
          <a:bodyPr/>
          <a:lstStyle/>
          <a:p>
            <a:pPr eaLnBrk="1" hangingPunct="1">
              <a:lnSpc>
                <a:spcPct val="90000"/>
              </a:lnSpc>
              <a:buClr>
                <a:srgbClr val="CC9900"/>
              </a:buClr>
            </a:pPr>
            <a:endParaRPr lang="ja-JP" altLang="en-US"/>
          </a:p>
          <a:p>
            <a:pPr eaLnBrk="1" hangingPunct="1">
              <a:lnSpc>
                <a:spcPct val="90000"/>
              </a:lnSpc>
              <a:buClr>
                <a:srgbClr val="CC9900"/>
              </a:buClr>
            </a:pPr>
            <a:r>
              <a:rPr lang="ja-JP" altLang="en-US"/>
              <a:t>　</a:t>
            </a:r>
            <a:r>
              <a:rPr lang="ja-JP" altLang="en-US">
                <a:solidFill>
                  <a:srgbClr val="000000"/>
                </a:solidFill>
              </a:rPr>
              <a:t>　ＤＰＩ（障害者インターナショナル）日本会議</a:t>
            </a:r>
            <a:endParaRPr lang="en-US" altLang="ja-JP">
              <a:solidFill>
                <a:srgbClr val="000000"/>
              </a:solidFill>
            </a:endParaRPr>
          </a:p>
          <a:p>
            <a:pPr eaLnBrk="1" hangingPunct="1">
              <a:lnSpc>
                <a:spcPct val="90000"/>
              </a:lnSpc>
              <a:buClr>
                <a:srgbClr val="CC9900"/>
              </a:buClr>
            </a:pPr>
            <a:r>
              <a:rPr lang="ja-JP" altLang="en-US">
                <a:solidFill>
                  <a:srgbClr val="000000"/>
                </a:solidFill>
              </a:rPr>
              <a:t>　　　　　　　　　　　　　　　副議長　　尾上 浩二</a:t>
            </a:r>
            <a:br>
              <a:rPr lang="ja-JP" altLang="en-US" sz="2400">
                <a:solidFill>
                  <a:srgbClr val="000000"/>
                </a:solidFill>
              </a:rPr>
            </a:br>
            <a:endParaRPr lang="ja-JP" altLang="en-US" sz="2400">
              <a:solidFill>
                <a:srgbClr val="000000"/>
              </a:solidFill>
            </a:endParaRPr>
          </a:p>
          <a:p>
            <a:pPr eaLnBrk="1" hangingPunct="1">
              <a:lnSpc>
                <a:spcPct val="90000"/>
              </a:lnSpc>
              <a:buClr>
                <a:srgbClr val="CC9900"/>
              </a:buClr>
            </a:pPr>
            <a:br>
              <a:rPr lang="ja-JP" altLang="en-US"/>
            </a:br>
            <a:br>
              <a:rPr lang="ja-JP" altLang="en-US" sz="2400"/>
            </a:br>
            <a:endParaRPr lang="ja-JP" altLang="en-US" sz="2000"/>
          </a:p>
        </p:txBody>
      </p:sp>
    </p:spTree>
    <p:extLst>
      <p:ext uri="{BB962C8B-B14F-4D97-AF65-F5344CB8AC3E}">
        <p14:creationId xmlns:p14="http://schemas.microsoft.com/office/powerpoint/2010/main" val="7001714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図 4">
            <a:extLst>
              <a:ext uri="{FF2B5EF4-FFF2-40B4-BE49-F238E27FC236}">
                <a16:creationId xmlns:a16="http://schemas.microsoft.com/office/drawing/2014/main" id="{AEFB3BF1-E004-C743-BF96-DD01FF35F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31" t="4263" r="7451" b="4810"/>
          <a:stretch>
            <a:fillRect/>
          </a:stretch>
        </p:blipFill>
        <p:spPr bwMode="auto">
          <a:xfrm>
            <a:off x="416496" y="99840"/>
            <a:ext cx="9145015" cy="67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52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スライド番号プレースホルダー 3">
            <a:extLst>
              <a:ext uri="{FF2B5EF4-FFF2-40B4-BE49-F238E27FC236}">
                <a16:creationId xmlns:a16="http://schemas.microsoft.com/office/drawing/2014/main" id="{9ABD61E7-5764-8945-814A-08433D89EF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CE0E2DA-E643-7E4E-945F-93AF4A72EE9D}" type="slidenum">
              <a:rPr lang="ja-JP" altLang="en-US" sz="1200" smtClean="0">
                <a:solidFill>
                  <a:srgbClr val="898989"/>
                </a:solidFill>
                <a:latin typeface="Times New Roman" panose="02020603050405020304" pitchFamily="18" charset="0"/>
                <a:ea typeface="ＭＳ Ｐゴシック" panose="020B0600070205080204" pitchFamily="34" charset="-128"/>
              </a:rPr>
              <a:pPr>
                <a:lnSpc>
                  <a:spcPct val="100000"/>
                </a:lnSpc>
                <a:spcBef>
                  <a:spcPct val="0"/>
                </a:spcBef>
                <a:buFontTx/>
                <a:buNone/>
              </a:pPr>
              <a:t>2</a:t>
            </a:fld>
            <a:endParaRPr lang="ja-JP" altLang="en-US" sz="1200">
              <a:solidFill>
                <a:srgbClr val="898989"/>
              </a:solidFill>
              <a:latin typeface="Times New Roman" panose="02020603050405020304" pitchFamily="18" charset="0"/>
              <a:ea typeface="ＭＳ Ｐゴシック" panose="020B0600070205080204" pitchFamily="34" charset="-128"/>
            </a:endParaRPr>
          </a:p>
        </p:txBody>
      </p:sp>
      <p:sp>
        <p:nvSpPr>
          <p:cNvPr id="5" name="正方形/長方形 4">
            <a:extLst>
              <a:ext uri="{FF2B5EF4-FFF2-40B4-BE49-F238E27FC236}">
                <a16:creationId xmlns:a16="http://schemas.microsoft.com/office/drawing/2014/main" id="{7679E7C8-DB68-D74D-92C1-3A8D81F3C3AA}"/>
              </a:ext>
            </a:extLst>
          </p:cNvPr>
          <p:cNvSpPr/>
          <p:nvPr/>
        </p:nvSpPr>
        <p:spPr>
          <a:xfrm>
            <a:off x="479425" y="2003425"/>
            <a:ext cx="8985250" cy="4629150"/>
          </a:xfrm>
          <a:prstGeom prst="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latin typeface="メイリオ" pitchFamily="50" charset="-128"/>
              <a:ea typeface="メイリオ" pitchFamily="50" charset="-128"/>
              <a:cs typeface="メイリオ" pitchFamily="50" charset="-128"/>
            </a:endParaRPr>
          </a:p>
        </p:txBody>
      </p:sp>
      <p:sp>
        <p:nvSpPr>
          <p:cNvPr id="6" name="テキスト ボックス 5">
            <a:extLst>
              <a:ext uri="{FF2B5EF4-FFF2-40B4-BE49-F238E27FC236}">
                <a16:creationId xmlns:a16="http://schemas.microsoft.com/office/drawing/2014/main" id="{489F208D-C6A6-AA4F-9A19-C3A742C596C2}"/>
              </a:ext>
            </a:extLst>
          </p:cNvPr>
          <p:cNvSpPr txBox="1"/>
          <p:nvPr/>
        </p:nvSpPr>
        <p:spPr>
          <a:xfrm>
            <a:off x="479425" y="203200"/>
            <a:ext cx="8985250" cy="328613"/>
          </a:xfrm>
          <a:prstGeom prst="rect">
            <a:avLst/>
          </a:prstGeom>
          <a:noFill/>
        </p:spPr>
        <p:txBody>
          <a:bodyPr>
            <a:spAutoFit/>
          </a:bodyPr>
          <a:lstStyle/>
          <a:p>
            <a:pPr algn="ctr" defTabSz="914400" eaLnBrk="1" fontAlgn="auto" hangingPunct="1">
              <a:spcBef>
                <a:spcPts val="0"/>
              </a:spcBef>
              <a:spcAft>
                <a:spcPts val="0"/>
              </a:spcAft>
              <a:defRPr/>
            </a:pPr>
            <a:r>
              <a:rPr lang="ja-JP" altLang="en-US" sz="1542" b="1" dirty="0">
                <a:solidFill>
                  <a:prstClr val="black"/>
                </a:solidFill>
                <a:latin typeface="メイリオ" pitchFamily="50" charset="-128"/>
                <a:ea typeface="メイリオ" pitchFamily="50" charset="-128"/>
                <a:cs typeface="メイリオ" pitchFamily="50" charset="-128"/>
              </a:rPr>
              <a:t>障害を理由とする差別の解消の推進に関する法律（障害者差別解消法</a:t>
            </a:r>
            <a:r>
              <a:rPr lang="ja-JP" altLang="en-US" sz="952" b="1" dirty="0">
                <a:solidFill>
                  <a:prstClr val="black"/>
                </a:solidFill>
                <a:latin typeface="メイリオ" pitchFamily="50" charset="-128"/>
                <a:ea typeface="メイリオ" pitchFamily="50" charset="-128"/>
                <a:cs typeface="メイリオ" pitchFamily="50" charset="-128"/>
              </a:rPr>
              <a:t>＜平成２５年法律第６５号＞</a:t>
            </a:r>
            <a:r>
              <a:rPr lang="ja-JP" altLang="en-US" sz="1542" b="1" dirty="0">
                <a:solidFill>
                  <a:prstClr val="black"/>
                </a:solidFill>
                <a:latin typeface="メイリオ" pitchFamily="50" charset="-128"/>
                <a:ea typeface="メイリオ" pitchFamily="50" charset="-128"/>
                <a:cs typeface="メイリオ" pitchFamily="50" charset="-128"/>
              </a:rPr>
              <a:t>）の概要</a:t>
            </a:r>
          </a:p>
        </p:txBody>
      </p:sp>
      <p:sp>
        <p:nvSpPr>
          <p:cNvPr id="7" name="正方形/長方形 6">
            <a:extLst>
              <a:ext uri="{FF2B5EF4-FFF2-40B4-BE49-F238E27FC236}">
                <a16:creationId xmlns:a16="http://schemas.microsoft.com/office/drawing/2014/main" id="{2D226457-570E-EF4A-924D-A21DC304CFB0}"/>
              </a:ext>
            </a:extLst>
          </p:cNvPr>
          <p:cNvSpPr/>
          <p:nvPr/>
        </p:nvSpPr>
        <p:spPr>
          <a:xfrm>
            <a:off x="1920875" y="479425"/>
            <a:ext cx="7543800" cy="1371600"/>
          </a:xfrm>
          <a:prstGeom prst="rect">
            <a:avLst/>
          </a:prstGeom>
          <a:solidFill>
            <a:schemeClr val="accent1">
              <a:lumMod val="20000"/>
              <a:lumOff val="8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latin typeface="メイリオ" pitchFamily="50" charset="-128"/>
              <a:ea typeface="メイリオ" pitchFamily="50" charset="-128"/>
              <a:cs typeface="メイリオ" pitchFamily="50" charset="-128"/>
            </a:endParaRPr>
          </a:p>
        </p:txBody>
      </p:sp>
      <p:sp>
        <p:nvSpPr>
          <p:cNvPr id="8" name="正方形/長方形 7">
            <a:extLst>
              <a:ext uri="{FF2B5EF4-FFF2-40B4-BE49-F238E27FC236}">
                <a16:creationId xmlns:a16="http://schemas.microsoft.com/office/drawing/2014/main" id="{D404C439-FC49-D44A-8EE6-22AB628BDD1D}"/>
              </a:ext>
            </a:extLst>
          </p:cNvPr>
          <p:cNvSpPr/>
          <p:nvPr/>
        </p:nvSpPr>
        <p:spPr>
          <a:xfrm>
            <a:off x="1873250" y="479425"/>
            <a:ext cx="2298700" cy="13716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latin typeface="メイリオ" pitchFamily="50" charset="-128"/>
              <a:ea typeface="メイリオ" pitchFamily="50" charset="-128"/>
              <a:cs typeface="メイリオ" pitchFamily="50" charset="-128"/>
            </a:endParaRPr>
          </a:p>
        </p:txBody>
      </p:sp>
      <p:sp>
        <p:nvSpPr>
          <p:cNvPr id="9" name="正方形/長方形 8">
            <a:extLst>
              <a:ext uri="{FF2B5EF4-FFF2-40B4-BE49-F238E27FC236}">
                <a16:creationId xmlns:a16="http://schemas.microsoft.com/office/drawing/2014/main" id="{8A0F816E-7879-214F-AD8B-6FC355C91572}"/>
              </a:ext>
            </a:extLst>
          </p:cNvPr>
          <p:cNvSpPr/>
          <p:nvPr/>
        </p:nvSpPr>
        <p:spPr>
          <a:xfrm>
            <a:off x="4171950" y="479425"/>
            <a:ext cx="2759075" cy="13716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latin typeface="メイリオ" pitchFamily="50" charset="-128"/>
              <a:ea typeface="メイリオ" pitchFamily="50" charset="-128"/>
              <a:cs typeface="メイリオ" pitchFamily="50" charset="-128"/>
            </a:endParaRPr>
          </a:p>
        </p:txBody>
      </p:sp>
      <p:sp>
        <p:nvSpPr>
          <p:cNvPr id="10" name="正方形/長方形 9">
            <a:extLst>
              <a:ext uri="{FF2B5EF4-FFF2-40B4-BE49-F238E27FC236}">
                <a16:creationId xmlns:a16="http://schemas.microsoft.com/office/drawing/2014/main" id="{64F9AF31-9C57-1440-8A46-920D3A14CB75}"/>
              </a:ext>
            </a:extLst>
          </p:cNvPr>
          <p:cNvSpPr/>
          <p:nvPr/>
        </p:nvSpPr>
        <p:spPr>
          <a:xfrm>
            <a:off x="479425" y="479425"/>
            <a:ext cx="1385888" cy="1371600"/>
          </a:xfrm>
          <a:prstGeom prst="rect">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dirty="0">
              <a:solidFill>
                <a:prstClr val="white"/>
              </a:solidFill>
              <a:latin typeface="メイリオ" pitchFamily="50" charset="-128"/>
              <a:ea typeface="メイリオ" pitchFamily="50" charset="-128"/>
              <a:cs typeface="メイリオ" pitchFamily="50" charset="-128"/>
            </a:endParaRPr>
          </a:p>
        </p:txBody>
      </p:sp>
      <p:sp>
        <p:nvSpPr>
          <p:cNvPr id="11" name="テキスト ボックス 10">
            <a:extLst>
              <a:ext uri="{FF2B5EF4-FFF2-40B4-BE49-F238E27FC236}">
                <a16:creationId xmlns:a16="http://schemas.microsoft.com/office/drawing/2014/main" id="{BAA3D3CE-104C-0140-9195-2173806B4CBA}"/>
              </a:ext>
            </a:extLst>
          </p:cNvPr>
          <p:cNvSpPr txBox="1"/>
          <p:nvPr/>
        </p:nvSpPr>
        <p:spPr>
          <a:xfrm>
            <a:off x="479425" y="650875"/>
            <a:ext cx="1385888" cy="1027113"/>
          </a:xfrm>
          <a:prstGeom prst="rect">
            <a:avLst/>
          </a:prstGeom>
          <a:noFill/>
        </p:spPr>
        <p:txBody>
          <a:bodyPr>
            <a:spAutoFit/>
          </a:bodyPr>
          <a:lstStyle/>
          <a:p>
            <a:pPr algn="ctr" defTabSz="914400" eaLnBrk="1" fontAlgn="auto" hangingPunct="1">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障害者基本法</a:t>
            </a:r>
            <a:endParaRPr lang="en-US" altLang="ja-JP" sz="1270"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第４条</a:t>
            </a:r>
            <a:endParaRPr lang="en-US" altLang="ja-JP" sz="1270"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spcBef>
                <a:spcPts val="0"/>
              </a:spcBef>
              <a:spcAft>
                <a:spcPts val="0"/>
              </a:spcAft>
              <a:defRPr/>
            </a:pPr>
            <a:endParaRPr lang="en-US" altLang="ja-JP" sz="1179"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基本原則</a:t>
            </a:r>
            <a:endParaRPr lang="en-US" altLang="ja-JP" sz="1179"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差別の禁止</a:t>
            </a:r>
          </a:p>
        </p:txBody>
      </p:sp>
      <p:sp>
        <p:nvSpPr>
          <p:cNvPr id="12" name="テキスト ボックス 11">
            <a:extLst>
              <a:ext uri="{FF2B5EF4-FFF2-40B4-BE49-F238E27FC236}">
                <a16:creationId xmlns:a16="http://schemas.microsoft.com/office/drawing/2014/main" id="{BA013746-69CE-F44E-8F13-B619804ACCD3}"/>
              </a:ext>
            </a:extLst>
          </p:cNvPr>
          <p:cNvSpPr txBox="1"/>
          <p:nvPr/>
        </p:nvSpPr>
        <p:spPr>
          <a:xfrm>
            <a:off x="1941513" y="479425"/>
            <a:ext cx="2405062" cy="638175"/>
          </a:xfrm>
          <a:prstGeom prst="rect">
            <a:avLst/>
          </a:prstGeom>
          <a:noFill/>
        </p:spPr>
        <p:txBody>
          <a:bodyPr>
            <a:spAutoFit/>
          </a:bodyPr>
          <a:lstStyle/>
          <a:p>
            <a:pP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第１項：障害を理由とする</a:t>
            </a:r>
            <a:endParaRPr lang="en-US" altLang="ja-JP" sz="1179" dirty="0">
              <a:solidFill>
                <a:prstClr val="black"/>
              </a:solidFill>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　　　　差別等の権利侵害</a:t>
            </a:r>
            <a:endParaRPr lang="en-US" altLang="ja-JP" sz="1179" dirty="0">
              <a:solidFill>
                <a:prstClr val="black"/>
              </a:solidFill>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r>
              <a:rPr lang="en-US" altLang="ja-JP" sz="1179" dirty="0">
                <a:solidFill>
                  <a:prstClr val="black"/>
                </a:solidFill>
                <a:latin typeface="メイリオ" pitchFamily="50" charset="-128"/>
                <a:ea typeface="メイリオ" pitchFamily="50" charset="-128"/>
                <a:cs typeface="メイリオ" pitchFamily="50" charset="-128"/>
              </a:rPr>
              <a:t>            </a:t>
            </a:r>
            <a:r>
              <a:rPr lang="ja-JP" altLang="en-US" sz="1179" dirty="0">
                <a:solidFill>
                  <a:prstClr val="black"/>
                </a:solidFill>
                <a:latin typeface="メイリオ" pitchFamily="50" charset="-128"/>
                <a:ea typeface="メイリオ" pitchFamily="50" charset="-128"/>
                <a:cs typeface="メイリオ" pitchFamily="50" charset="-128"/>
              </a:rPr>
              <a:t>行為の禁止</a:t>
            </a:r>
            <a:endParaRPr lang="en-US" altLang="ja-JP" sz="1179" dirty="0">
              <a:solidFill>
                <a:prstClr val="black"/>
              </a:solidFill>
              <a:latin typeface="メイリオ" pitchFamily="50" charset="-128"/>
              <a:ea typeface="メイリオ" pitchFamily="50" charset="-128"/>
              <a:cs typeface="メイリオ" pitchFamily="50" charset="-128"/>
            </a:endParaRPr>
          </a:p>
        </p:txBody>
      </p:sp>
      <p:sp>
        <p:nvSpPr>
          <p:cNvPr id="13" name="テキスト ボックス 12">
            <a:extLst>
              <a:ext uri="{FF2B5EF4-FFF2-40B4-BE49-F238E27FC236}">
                <a16:creationId xmlns:a16="http://schemas.microsoft.com/office/drawing/2014/main" id="{5E22AE5B-BBDF-5345-9AD1-8AAA23F24358}"/>
              </a:ext>
            </a:extLst>
          </p:cNvPr>
          <p:cNvSpPr txBox="1"/>
          <p:nvPr/>
        </p:nvSpPr>
        <p:spPr>
          <a:xfrm>
            <a:off x="4171950" y="490538"/>
            <a:ext cx="2830513" cy="455612"/>
          </a:xfrm>
          <a:prstGeom prst="rect">
            <a:avLst/>
          </a:prstGeom>
          <a:noFill/>
        </p:spPr>
        <p:txBody>
          <a:bodyPr>
            <a:spAutoFit/>
          </a:bodyPr>
          <a:lstStyle/>
          <a:p>
            <a:pP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第</a:t>
            </a:r>
            <a:r>
              <a:rPr lang="en-US" altLang="ja-JP" sz="1179" dirty="0">
                <a:solidFill>
                  <a:prstClr val="black"/>
                </a:solidFill>
                <a:latin typeface="メイリオ" pitchFamily="50" charset="-128"/>
                <a:ea typeface="メイリオ" pitchFamily="50" charset="-128"/>
                <a:cs typeface="メイリオ" pitchFamily="50" charset="-128"/>
              </a:rPr>
              <a:t>2</a:t>
            </a:r>
            <a:r>
              <a:rPr lang="ja-JP" altLang="en-US" sz="1179" dirty="0">
                <a:solidFill>
                  <a:prstClr val="black"/>
                </a:solidFill>
                <a:latin typeface="メイリオ" pitchFamily="50" charset="-128"/>
                <a:ea typeface="メイリオ" pitchFamily="50" charset="-128"/>
                <a:cs typeface="メイリオ" pitchFamily="50" charset="-128"/>
              </a:rPr>
              <a:t>項：社会的障壁の除去を怠る</a:t>
            </a:r>
            <a:endParaRPr lang="en-US" altLang="ja-JP" sz="1179" dirty="0">
              <a:solidFill>
                <a:prstClr val="black"/>
              </a:solidFill>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　　　  ことによる権利侵害の防止</a:t>
            </a:r>
            <a:endParaRPr lang="en-US" altLang="ja-JP" sz="1179" dirty="0">
              <a:solidFill>
                <a:prstClr val="black"/>
              </a:solidFill>
              <a:latin typeface="メイリオ" pitchFamily="50" charset="-128"/>
              <a:ea typeface="メイリオ" pitchFamily="50" charset="-128"/>
              <a:cs typeface="メイリオ" pitchFamily="50" charset="-128"/>
            </a:endParaRPr>
          </a:p>
        </p:txBody>
      </p:sp>
      <p:sp>
        <p:nvSpPr>
          <p:cNvPr id="14" name="テキスト ボックス 13">
            <a:extLst>
              <a:ext uri="{FF2B5EF4-FFF2-40B4-BE49-F238E27FC236}">
                <a16:creationId xmlns:a16="http://schemas.microsoft.com/office/drawing/2014/main" id="{587A4DAF-8631-C542-A545-2078E33C8F1D}"/>
              </a:ext>
            </a:extLst>
          </p:cNvPr>
          <p:cNvSpPr txBox="1"/>
          <p:nvPr/>
        </p:nvSpPr>
        <p:spPr>
          <a:xfrm>
            <a:off x="6965950" y="479425"/>
            <a:ext cx="2498725" cy="455613"/>
          </a:xfrm>
          <a:prstGeom prst="rect">
            <a:avLst/>
          </a:prstGeom>
          <a:noFill/>
        </p:spPr>
        <p:txBody>
          <a:bodyPr>
            <a:spAutoFit/>
          </a:bodyPr>
          <a:lstStyle/>
          <a:p>
            <a:pP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第</a:t>
            </a:r>
            <a:r>
              <a:rPr lang="en-US" altLang="ja-JP" sz="1179" dirty="0">
                <a:solidFill>
                  <a:prstClr val="black"/>
                </a:solidFill>
                <a:latin typeface="メイリオ" pitchFamily="50" charset="-128"/>
                <a:ea typeface="メイリオ" pitchFamily="50" charset="-128"/>
                <a:cs typeface="メイリオ" pitchFamily="50" charset="-128"/>
              </a:rPr>
              <a:t>3</a:t>
            </a:r>
            <a:r>
              <a:rPr lang="ja-JP" altLang="en-US" sz="1179" dirty="0">
                <a:solidFill>
                  <a:prstClr val="black"/>
                </a:solidFill>
                <a:latin typeface="メイリオ" pitchFamily="50" charset="-128"/>
                <a:ea typeface="メイリオ" pitchFamily="50" charset="-128"/>
                <a:cs typeface="メイリオ" pitchFamily="50" charset="-128"/>
              </a:rPr>
              <a:t>項：国による啓発・知識の</a:t>
            </a:r>
            <a:endParaRPr lang="en-US" altLang="ja-JP" sz="1179" dirty="0">
              <a:solidFill>
                <a:prstClr val="black"/>
              </a:solidFill>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r>
              <a:rPr lang="ja-JP" altLang="en-US" sz="1179" dirty="0">
                <a:solidFill>
                  <a:prstClr val="black"/>
                </a:solidFill>
                <a:latin typeface="メイリオ" pitchFamily="50" charset="-128"/>
                <a:ea typeface="メイリオ" pitchFamily="50" charset="-128"/>
                <a:cs typeface="メイリオ" pitchFamily="50" charset="-128"/>
              </a:rPr>
              <a:t>　　　  普及を図るための取組</a:t>
            </a:r>
            <a:endParaRPr lang="en-US" altLang="ja-JP" sz="1179" dirty="0">
              <a:solidFill>
                <a:prstClr val="black"/>
              </a:solidFill>
              <a:latin typeface="メイリオ" pitchFamily="50" charset="-128"/>
              <a:ea typeface="メイリオ" pitchFamily="50" charset="-128"/>
              <a:cs typeface="メイリオ" pitchFamily="50" charset="-128"/>
            </a:endParaRPr>
          </a:p>
        </p:txBody>
      </p:sp>
      <p:sp>
        <p:nvSpPr>
          <p:cNvPr id="15" name="大かっこ 14">
            <a:extLst>
              <a:ext uri="{FF2B5EF4-FFF2-40B4-BE49-F238E27FC236}">
                <a16:creationId xmlns:a16="http://schemas.microsoft.com/office/drawing/2014/main" id="{B533C291-0AE9-484F-B6F5-77816699D3D8}"/>
              </a:ext>
            </a:extLst>
          </p:cNvPr>
          <p:cNvSpPr/>
          <p:nvPr/>
        </p:nvSpPr>
        <p:spPr>
          <a:xfrm>
            <a:off x="2049463" y="1128713"/>
            <a:ext cx="2052637" cy="676275"/>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anchor="ctr">
            <a:spAutoFit/>
          </a:bodyPr>
          <a:lstStyle/>
          <a:p>
            <a:pPr defTabSz="914400" eaLnBrk="1" fontAlgn="auto" hangingPunct="1">
              <a:spcBef>
                <a:spcPts val="0"/>
              </a:spcBef>
              <a:spcAft>
                <a:spcPts val="0"/>
              </a:spcAft>
              <a:defRPr/>
            </a:pPr>
            <a:r>
              <a:rPr lang="ja-JP" altLang="en-US" sz="907" dirty="0">
                <a:solidFill>
                  <a:prstClr val="black"/>
                </a:solidFill>
                <a:latin typeface="メイリオ" pitchFamily="50" charset="-128"/>
                <a:ea typeface="メイリオ" pitchFamily="50" charset="-128"/>
                <a:cs typeface="メイリオ" pitchFamily="50" charset="-128"/>
              </a:rPr>
              <a:t>何人も、障害者に対して、障害を理由として、差別することその他の権利利益を侵害する行為をしてはならない。 </a:t>
            </a:r>
          </a:p>
        </p:txBody>
      </p:sp>
      <p:sp>
        <p:nvSpPr>
          <p:cNvPr id="16" name="大かっこ 15">
            <a:extLst>
              <a:ext uri="{FF2B5EF4-FFF2-40B4-BE49-F238E27FC236}">
                <a16:creationId xmlns:a16="http://schemas.microsoft.com/office/drawing/2014/main" id="{99F1A732-0510-5F4D-A61D-680BE4F1673E}"/>
              </a:ext>
            </a:extLst>
          </p:cNvPr>
          <p:cNvSpPr/>
          <p:nvPr/>
        </p:nvSpPr>
        <p:spPr>
          <a:xfrm>
            <a:off x="4243388" y="869950"/>
            <a:ext cx="2622550" cy="965200"/>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anchor="ctr">
            <a:spAutoFit/>
          </a:bodyPr>
          <a:lstStyle/>
          <a:p>
            <a:pPr defTabSz="914400" eaLnBrk="1" fontAlgn="auto" hangingPunct="1">
              <a:spcBef>
                <a:spcPts val="0"/>
              </a:spcBef>
              <a:spcAft>
                <a:spcPts val="0"/>
              </a:spcAft>
              <a:defRPr/>
            </a:pPr>
            <a:r>
              <a:rPr lang="ja-JP" altLang="en-US" sz="907" dirty="0">
                <a:solidFill>
                  <a:prstClr val="black"/>
                </a:solidFill>
                <a:latin typeface="メイリオ" pitchFamily="50" charset="-128"/>
                <a:ea typeface="メイリオ" pitchFamily="50" charset="-128"/>
                <a:cs typeface="メイリオ" pitchFamily="50" charset="-128"/>
              </a:rPr>
              <a:t>社会的障壁の除去は、それを必要としている障害者が現に存し、かつ、その実施に伴う負担が過重でないときは、それを怠ることに</a:t>
            </a:r>
            <a:r>
              <a:rPr lang="ja-JP" altLang="en-US" sz="907" dirty="0" err="1">
                <a:solidFill>
                  <a:prstClr val="black"/>
                </a:solidFill>
                <a:latin typeface="メイリオ" pitchFamily="50" charset="-128"/>
                <a:ea typeface="メイリオ" pitchFamily="50" charset="-128"/>
                <a:cs typeface="メイリオ" pitchFamily="50" charset="-128"/>
              </a:rPr>
              <a:t>よつて</a:t>
            </a:r>
            <a:r>
              <a:rPr lang="ja-JP" altLang="en-US" sz="907" dirty="0">
                <a:solidFill>
                  <a:prstClr val="black"/>
                </a:solidFill>
                <a:latin typeface="メイリオ" pitchFamily="50" charset="-128"/>
                <a:ea typeface="メイリオ" pitchFamily="50" charset="-128"/>
                <a:cs typeface="メイリオ" pitchFamily="50" charset="-128"/>
              </a:rPr>
              <a:t>前項の規定に違反することとならないよう、その実施について必要かつ合理的な配慮がされなければならない。 </a:t>
            </a:r>
          </a:p>
        </p:txBody>
      </p:sp>
      <p:sp>
        <p:nvSpPr>
          <p:cNvPr id="17" name="大かっこ 16">
            <a:extLst>
              <a:ext uri="{FF2B5EF4-FFF2-40B4-BE49-F238E27FC236}">
                <a16:creationId xmlns:a16="http://schemas.microsoft.com/office/drawing/2014/main" id="{566244AA-3530-B245-A996-603B5056EFE9}"/>
              </a:ext>
            </a:extLst>
          </p:cNvPr>
          <p:cNvSpPr/>
          <p:nvPr/>
        </p:nvSpPr>
        <p:spPr>
          <a:xfrm>
            <a:off x="7019925" y="976313"/>
            <a:ext cx="2341563" cy="820737"/>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lIns="65303" rIns="65303" anchor="ctr">
            <a:spAutoFit/>
          </a:bodyPr>
          <a:lstStyle/>
          <a:p>
            <a:pPr defTabSz="914400" eaLnBrk="1" fontAlgn="auto" hangingPunct="1">
              <a:spcBef>
                <a:spcPts val="0"/>
              </a:spcBef>
              <a:spcAft>
                <a:spcPts val="0"/>
              </a:spcAft>
              <a:defRPr/>
            </a:pPr>
            <a:r>
              <a:rPr lang="ja-JP" altLang="en-US" sz="907" dirty="0">
                <a:solidFill>
                  <a:prstClr val="black"/>
                </a:solidFill>
                <a:latin typeface="メイリオ" pitchFamily="50" charset="-128"/>
                <a:ea typeface="メイリオ" pitchFamily="50" charset="-128"/>
                <a:cs typeface="メイリオ" pitchFamily="50" charset="-128"/>
              </a:rPr>
              <a:t>国は、第一項の規定に違反する行為の防止に関する啓発及び知識の普及を図るため、当該行為の防止を図るために必要となる情報の収集、整理及び提供を行うものとする。 </a:t>
            </a:r>
          </a:p>
        </p:txBody>
      </p:sp>
      <p:sp>
        <p:nvSpPr>
          <p:cNvPr id="384015" name="テキスト ボックス 17">
            <a:extLst>
              <a:ext uri="{FF2B5EF4-FFF2-40B4-BE49-F238E27FC236}">
                <a16:creationId xmlns:a16="http://schemas.microsoft.com/office/drawing/2014/main" id="{24EC9919-FC3C-3743-9727-494C1EFA135E}"/>
              </a:ext>
            </a:extLst>
          </p:cNvPr>
          <p:cNvSpPr txBox="1">
            <a:spLocks noChangeArrowheads="1"/>
          </p:cNvSpPr>
          <p:nvPr/>
        </p:nvSpPr>
        <p:spPr bwMode="auto">
          <a:xfrm>
            <a:off x="4835525" y="6651625"/>
            <a:ext cx="48275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defTabSz="914400" eaLnBrk="1" hangingPunct="1">
              <a:lnSpc>
                <a:spcPct val="100000"/>
              </a:lnSpc>
              <a:spcBef>
                <a:spcPct val="0"/>
              </a:spcBef>
              <a:buFontTx/>
              <a:buNone/>
            </a:pPr>
            <a:r>
              <a:rPr lang="ja-JP" altLang="en-US" sz="900">
                <a:solidFill>
                  <a:srgbClr val="000000"/>
                </a:solidFill>
              </a:rPr>
              <a:t>施行日：平成２８年４月１日（施行後３年を目途に必要な見直し検討）</a:t>
            </a:r>
          </a:p>
        </p:txBody>
      </p:sp>
      <p:sp>
        <p:nvSpPr>
          <p:cNvPr id="19" name="下矢印 18">
            <a:extLst>
              <a:ext uri="{FF2B5EF4-FFF2-40B4-BE49-F238E27FC236}">
                <a16:creationId xmlns:a16="http://schemas.microsoft.com/office/drawing/2014/main" id="{F40CCB64-BFF5-A744-B2E7-E8415EF95795}"/>
              </a:ext>
            </a:extLst>
          </p:cNvPr>
          <p:cNvSpPr/>
          <p:nvPr/>
        </p:nvSpPr>
        <p:spPr>
          <a:xfrm>
            <a:off x="4662488" y="4083050"/>
            <a:ext cx="792162" cy="18415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endParaRPr>
          </a:p>
        </p:txBody>
      </p:sp>
      <p:sp>
        <p:nvSpPr>
          <p:cNvPr id="20" name="角丸四角形 19">
            <a:extLst>
              <a:ext uri="{FF2B5EF4-FFF2-40B4-BE49-F238E27FC236}">
                <a16:creationId xmlns:a16="http://schemas.microsoft.com/office/drawing/2014/main" id="{D65C8E64-76BF-8042-A1B8-16B370C2A9CC}"/>
              </a:ext>
            </a:extLst>
          </p:cNvPr>
          <p:cNvSpPr/>
          <p:nvPr/>
        </p:nvSpPr>
        <p:spPr>
          <a:xfrm>
            <a:off x="593725" y="2168525"/>
            <a:ext cx="8682038" cy="2530475"/>
          </a:xfrm>
          <a:prstGeom prst="roundRect">
            <a:avLst>
              <a:gd name="adj" fmla="val 4405"/>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endParaRPr>
          </a:p>
        </p:txBody>
      </p:sp>
      <p:sp>
        <p:nvSpPr>
          <p:cNvPr id="21" name="角丸四角形 20">
            <a:extLst>
              <a:ext uri="{FF2B5EF4-FFF2-40B4-BE49-F238E27FC236}">
                <a16:creationId xmlns:a16="http://schemas.microsoft.com/office/drawing/2014/main" id="{BF1EB864-E2D0-0641-83BA-8FCA05CC7FEC}"/>
              </a:ext>
            </a:extLst>
          </p:cNvPr>
          <p:cNvSpPr/>
          <p:nvPr/>
        </p:nvSpPr>
        <p:spPr>
          <a:xfrm>
            <a:off x="725488" y="3594100"/>
            <a:ext cx="8402637" cy="647700"/>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eaLnBrk="1" fontAlgn="auto" hangingPunct="1">
              <a:lnSpc>
                <a:spcPct val="150000"/>
              </a:lnSpc>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　　　　　</a:t>
            </a:r>
            <a:endParaRPr lang="en-US" altLang="ja-JP" sz="1270" dirty="0">
              <a:solidFill>
                <a:prstClr val="black"/>
              </a:solidFill>
              <a:latin typeface="メイリオ" pitchFamily="50" charset="-128"/>
              <a:ea typeface="メイリオ" pitchFamily="50" charset="-128"/>
              <a:cs typeface="メイリオ" pitchFamily="50" charset="-128"/>
            </a:endParaRPr>
          </a:p>
        </p:txBody>
      </p:sp>
      <p:sp>
        <p:nvSpPr>
          <p:cNvPr id="22" name="AutoShape 6">
            <a:extLst>
              <a:ext uri="{FF2B5EF4-FFF2-40B4-BE49-F238E27FC236}">
                <a16:creationId xmlns:a16="http://schemas.microsoft.com/office/drawing/2014/main" id="{E25E31D9-6FC8-9449-8233-FDF9C7EE14D7}"/>
              </a:ext>
            </a:extLst>
          </p:cNvPr>
          <p:cNvSpPr>
            <a:spLocks noChangeArrowheads="1"/>
          </p:cNvSpPr>
          <p:nvPr/>
        </p:nvSpPr>
        <p:spPr bwMode="auto">
          <a:xfrm>
            <a:off x="4329113" y="3259138"/>
            <a:ext cx="1239837" cy="323850"/>
          </a:xfrm>
          <a:prstGeom prst="roundRect">
            <a:avLst>
              <a:gd name="adj" fmla="val 16667"/>
            </a:avLst>
          </a:prstGeom>
          <a:solidFill>
            <a:schemeClr val="accent6">
              <a:lumMod val="40000"/>
              <a:lumOff val="60000"/>
            </a:schemeClr>
          </a:solidFill>
          <a:ln w="12700">
            <a:solidFill>
              <a:schemeClr val="tx1"/>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451" b="1" dirty="0">
              <a:solidFill>
                <a:prstClr val="black"/>
              </a:solidFill>
              <a:latin typeface="メイリオ" pitchFamily="50" charset="-128"/>
              <a:ea typeface="メイリオ" pitchFamily="50" charset="-128"/>
              <a:cs typeface="メイリオ" pitchFamily="50" charset="-128"/>
            </a:endParaRPr>
          </a:p>
        </p:txBody>
      </p:sp>
      <p:grpSp>
        <p:nvGrpSpPr>
          <p:cNvPr id="384020" name="グループ化 22">
            <a:extLst>
              <a:ext uri="{FF2B5EF4-FFF2-40B4-BE49-F238E27FC236}">
                <a16:creationId xmlns:a16="http://schemas.microsoft.com/office/drawing/2014/main" id="{1859CEA8-5628-E347-A5E2-6B7B3FFF12BE}"/>
              </a:ext>
            </a:extLst>
          </p:cNvPr>
          <p:cNvGrpSpPr>
            <a:grpSpLocks/>
          </p:cNvGrpSpPr>
          <p:nvPr/>
        </p:nvGrpSpPr>
        <p:grpSpPr bwMode="auto">
          <a:xfrm>
            <a:off x="3470275" y="1833563"/>
            <a:ext cx="3003550" cy="338137"/>
            <a:chOff x="3296764" y="1825267"/>
            <a:chExt cx="3312472" cy="400295"/>
          </a:xfrm>
        </p:grpSpPr>
        <p:sp>
          <p:nvSpPr>
            <p:cNvPr id="24" name="下矢印 23">
              <a:extLst>
                <a:ext uri="{FF2B5EF4-FFF2-40B4-BE49-F238E27FC236}">
                  <a16:creationId xmlns:a16="http://schemas.microsoft.com/office/drawing/2014/main" id="{403DE029-8137-1F44-827E-EF7C9F84D98C}"/>
                </a:ext>
              </a:extLst>
            </p:cNvPr>
            <p:cNvSpPr/>
            <p:nvPr/>
          </p:nvSpPr>
          <p:spPr>
            <a:xfrm>
              <a:off x="3296764" y="1860974"/>
              <a:ext cx="3312472" cy="295054"/>
            </a:xfrm>
            <a:prstGeom prst="downArrow">
              <a:avLst>
                <a:gd name="adj1" fmla="val 50000"/>
                <a:gd name="adj2" fmla="val 62954"/>
              </a:avLst>
            </a:prstGeom>
            <a:gradFill>
              <a:gsLst>
                <a:gs pos="0">
                  <a:schemeClr val="bg1">
                    <a:lumMod val="50000"/>
                  </a:schemeClr>
                </a:gs>
                <a:gs pos="100000">
                  <a:schemeClr val="bg1">
                    <a:lumMod val="8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endParaRPr>
            </a:p>
          </p:txBody>
        </p:sp>
        <p:sp>
          <p:nvSpPr>
            <p:cNvPr id="25" name="正方形/長方形 24">
              <a:extLst>
                <a:ext uri="{FF2B5EF4-FFF2-40B4-BE49-F238E27FC236}">
                  <a16:creationId xmlns:a16="http://schemas.microsoft.com/office/drawing/2014/main" id="{1AA3596D-9FDC-6440-AFDC-2BD4F4003DCC}"/>
                </a:ext>
              </a:extLst>
            </p:cNvPr>
            <p:cNvSpPr/>
            <p:nvPr/>
          </p:nvSpPr>
          <p:spPr>
            <a:xfrm>
              <a:off x="4382246" y="1825267"/>
              <a:ext cx="1141507" cy="400295"/>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ja-JP" altLang="en-US" sz="1451" b="1" dirty="0">
                  <a:solidFill>
                    <a:prstClr val="white"/>
                  </a:solidFill>
                  <a:latin typeface="メイリオ" pitchFamily="50" charset="-128"/>
                  <a:ea typeface="メイリオ" pitchFamily="50" charset="-128"/>
                  <a:cs typeface="メイリオ" pitchFamily="50" charset="-128"/>
                </a:rPr>
                <a:t>具体化</a:t>
              </a:r>
              <a:endParaRPr lang="en-US" altLang="ja-JP" sz="1451" b="1" dirty="0">
                <a:solidFill>
                  <a:prstClr val="white"/>
                </a:solidFill>
                <a:latin typeface="メイリオ" pitchFamily="50" charset="-128"/>
                <a:ea typeface="メイリオ" pitchFamily="50" charset="-128"/>
                <a:cs typeface="メイリオ" pitchFamily="50" charset="-128"/>
              </a:endParaRPr>
            </a:p>
          </p:txBody>
        </p:sp>
      </p:grpSp>
      <p:sp>
        <p:nvSpPr>
          <p:cNvPr id="26" name="角丸四角形 25">
            <a:extLst>
              <a:ext uri="{FF2B5EF4-FFF2-40B4-BE49-F238E27FC236}">
                <a16:creationId xmlns:a16="http://schemas.microsoft.com/office/drawing/2014/main" id="{299AD43A-8A8E-224E-9BAB-23B10F22DA06}"/>
              </a:ext>
            </a:extLst>
          </p:cNvPr>
          <p:cNvSpPr/>
          <p:nvPr/>
        </p:nvSpPr>
        <p:spPr>
          <a:xfrm>
            <a:off x="593725" y="4972050"/>
            <a:ext cx="8682038" cy="1619250"/>
          </a:xfrm>
          <a:prstGeom prst="roundRect">
            <a:avLst>
              <a:gd name="adj" fmla="val 7931"/>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endParaRPr>
          </a:p>
        </p:txBody>
      </p:sp>
      <p:sp>
        <p:nvSpPr>
          <p:cNvPr id="27" name="角丸四角形 26">
            <a:extLst>
              <a:ext uri="{FF2B5EF4-FFF2-40B4-BE49-F238E27FC236}">
                <a16:creationId xmlns:a16="http://schemas.microsoft.com/office/drawing/2014/main" id="{0C510BDF-515E-E240-8EE6-EBCFC3E2DE7A}"/>
              </a:ext>
            </a:extLst>
          </p:cNvPr>
          <p:cNvSpPr/>
          <p:nvPr/>
        </p:nvSpPr>
        <p:spPr>
          <a:xfrm>
            <a:off x="708025" y="2038350"/>
            <a:ext cx="2957513" cy="2936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endParaRPr>
          </a:p>
        </p:txBody>
      </p:sp>
      <p:sp>
        <p:nvSpPr>
          <p:cNvPr id="384023" name="テキスト ボックス 27">
            <a:extLst>
              <a:ext uri="{FF2B5EF4-FFF2-40B4-BE49-F238E27FC236}">
                <a16:creationId xmlns:a16="http://schemas.microsoft.com/office/drawing/2014/main" id="{1BA45884-777A-BF43-8C7A-FF2F3B338B08}"/>
              </a:ext>
            </a:extLst>
          </p:cNvPr>
          <p:cNvSpPr txBox="1">
            <a:spLocks noChangeArrowheads="1"/>
          </p:cNvSpPr>
          <p:nvPr/>
        </p:nvSpPr>
        <p:spPr bwMode="auto">
          <a:xfrm>
            <a:off x="701675" y="2033588"/>
            <a:ext cx="295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ja-JP" sz="1400" b="1">
                <a:solidFill>
                  <a:srgbClr val="000000"/>
                </a:solidFill>
              </a:rPr>
              <a:t>Ⅰ</a:t>
            </a:r>
            <a:r>
              <a:rPr lang="ja-JP" altLang="en-US" sz="1400" b="1">
                <a:solidFill>
                  <a:srgbClr val="000000"/>
                </a:solidFill>
              </a:rPr>
              <a:t>．差別を解消するための措置</a:t>
            </a:r>
          </a:p>
        </p:txBody>
      </p:sp>
      <p:sp>
        <p:nvSpPr>
          <p:cNvPr id="29" name="角丸四角形 28">
            <a:extLst>
              <a:ext uri="{FF2B5EF4-FFF2-40B4-BE49-F238E27FC236}">
                <a16:creationId xmlns:a16="http://schemas.microsoft.com/office/drawing/2014/main" id="{290BEB3E-8636-0344-A707-A7EB9CE3B346}"/>
              </a:ext>
            </a:extLst>
          </p:cNvPr>
          <p:cNvSpPr/>
          <p:nvPr/>
        </p:nvSpPr>
        <p:spPr>
          <a:xfrm>
            <a:off x="727075" y="4757738"/>
            <a:ext cx="3275013" cy="29368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ja-JP" altLang="en-US" sz="1666">
              <a:solidFill>
                <a:prstClr val="white"/>
              </a:solidFill>
            </a:endParaRPr>
          </a:p>
        </p:txBody>
      </p:sp>
      <p:sp>
        <p:nvSpPr>
          <p:cNvPr id="384025" name="テキスト ボックス 29">
            <a:extLst>
              <a:ext uri="{FF2B5EF4-FFF2-40B4-BE49-F238E27FC236}">
                <a16:creationId xmlns:a16="http://schemas.microsoft.com/office/drawing/2014/main" id="{1249E479-5E5B-CB45-B7E1-AEEBDFEF604C}"/>
              </a:ext>
            </a:extLst>
          </p:cNvPr>
          <p:cNvSpPr txBox="1">
            <a:spLocks noChangeArrowheads="1"/>
          </p:cNvSpPr>
          <p:nvPr/>
        </p:nvSpPr>
        <p:spPr bwMode="auto">
          <a:xfrm>
            <a:off x="725488" y="4752975"/>
            <a:ext cx="383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ja-JP" sz="1400" b="1">
                <a:solidFill>
                  <a:srgbClr val="000000"/>
                </a:solidFill>
              </a:rPr>
              <a:t>Ⅱ</a:t>
            </a:r>
            <a:r>
              <a:rPr lang="ja-JP" altLang="en-US" sz="1400" b="1">
                <a:solidFill>
                  <a:srgbClr val="000000"/>
                </a:solidFill>
              </a:rPr>
              <a:t>．差別を解消するための支援措置</a:t>
            </a:r>
          </a:p>
        </p:txBody>
      </p:sp>
      <p:sp>
        <p:nvSpPr>
          <p:cNvPr id="31" name="角丸四角形 30">
            <a:extLst>
              <a:ext uri="{FF2B5EF4-FFF2-40B4-BE49-F238E27FC236}">
                <a16:creationId xmlns:a16="http://schemas.microsoft.com/office/drawing/2014/main" id="{60643E62-8105-D743-927C-F52EDED99180}"/>
              </a:ext>
            </a:extLst>
          </p:cNvPr>
          <p:cNvSpPr/>
          <p:nvPr/>
        </p:nvSpPr>
        <p:spPr>
          <a:xfrm>
            <a:off x="708025" y="2359025"/>
            <a:ext cx="4135438" cy="865188"/>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32652" anchor="ctr">
            <a:spAutoFit/>
          </a:bodyPr>
          <a:lstStyle/>
          <a:p>
            <a:pPr algn="ctr" defTabSz="914400" eaLnBrk="1" fontAlgn="auto" hangingPunct="1">
              <a:spcBef>
                <a:spcPts val="0"/>
              </a:spcBef>
              <a:spcAft>
                <a:spcPts val="0"/>
              </a:spcAft>
              <a:defRPr/>
            </a:pPr>
            <a:r>
              <a:rPr lang="ja-JP" altLang="en-US" sz="1100" b="1" dirty="0">
                <a:solidFill>
                  <a:prstClr val="black"/>
                </a:solidFill>
                <a:latin typeface="メイリオ" pitchFamily="50" charset="-128"/>
                <a:ea typeface="メイリオ" pitchFamily="50" charset="-128"/>
                <a:cs typeface="メイリオ" pitchFamily="50" charset="-128"/>
              </a:rPr>
              <a:t>不当な差別的取扱いの禁止</a:t>
            </a:r>
            <a:endParaRPr lang="en-US" altLang="ja-JP" sz="1100" b="1"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lnSpc>
                <a:spcPct val="150000"/>
              </a:lnSpc>
              <a:spcBef>
                <a:spcPts val="0"/>
              </a:spcBef>
              <a:spcAft>
                <a:spcPts val="0"/>
              </a:spcAft>
              <a:defRPr/>
            </a:pPr>
            <a:endParaRPr lang="en-US" altLang="ja-JP" sz="1270" b="1"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lnSpc>
                <a:spcPct val="150000"/>
              </a:lnSpc>
              <a:spcBef>
                <a:spcPts val="0"/>
              </a:spcBef>
              <a:spcAft>
                <a:spcPts val="0"/>
              </a:spcAft>
              <a:defRPr/>
            </a:pPr>
            <a:endParaRPr lang="en-US" altLang="ja-JP" sz="1270" b="1" dirty="0">
              <a:solidFill>
                <a:prstClr val="black"/>
              </a:solidFill>
              <a:latin typeface="メイリオ" pitchFamily="50" charset="-128"/>
              <a:ea typeface="メイリオ" pitchFamily="50" charset="-128"/>
              <a:cs typeface="メイリオ" pitchFamily="50" charset="-128"/>
            </a:endParaRPr>
          </a:p>
        </p:txBody>
      </p:sp>
      <p:sp>
        <p:nvSpPr>
          <p:cNvPr id="32" name="AutoShape 10">
            <a:extLst>
              <a:ext uri="{FF2B5EF4-FFF2-40B4-BE49-F238E27FC236}">
                <a16:creationId xmlns:a16="http://schemas.microsoft.com/office/drawing/2014/main" id="{40C5BB25-95F2-854C-B80C-8CAD8E69A781}"/>
              </a:ext>
            </a:extLst>
          </p:cNvPr>
          <p:cNvSpPr>
            <a:spLocks noChangeArrowheads="1"/>
          </p:cNvSpPr>
          <p:nvPr/>
        </p:nvSpPr>
        <p:spPr bwMode="auto">
          <a:xfrm flipH="1">
            <a:off x="958850" y="2636838"/>
            <a:ext cx="2676525" cy="457200"/>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2652" bIns="32652" anchor="ctr">
            <a:spAutoFit/>
          </a:bodyPr>
          <a:lstStyle/>
          <a:p>
            <a:pPr defTabSz="914400" eaLnBrk="1" fontAlgn="auto" hangingPunct="1">
              <a:spcBef>
                <a:spcPts val="0"/>
              </a:spcBef>
              <a:spcAft>
                <a:spcPts val="0"/>
              </a:spcAft>
              <a:defRPr/>
            </a:pPr>
            <a:endParaRPr lang="en-US" altLang="ja-JP" sz="1270" dirty="0">
              <a:solidFill>
                <a:prstClr val="black"/>
              </a:solidFill>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endParaRPr lang="ja-JP" altLang="en-US" sz="1270" dirty="0">
              <a:solidFill>
                <a:prstClr val="black"/>
              </a:solidFill>
              <a:latin typeface="メイリオ" pitchFamily="50" charset="-128"/>
              <a:ea typeface="メイリオ" pitchFamily="50" charset="-128"/>
              <a:cs typeface="メイリオ" pitchFamily="50" charset="-128"/>
            </a:endParaRPr>
          </a:p>
        </p:txBody>
      </p:sp>
      <p:sp>
        <p:nvSpPr>
          <p:cNvPr id="33" name="AutoShape 6">
            <a:extLst>
              <a:ext uri="{FF2B5EF4-FFF2-40B4-BE49-F238E27FC236}">
                <a16:creationId xmlns:a16="http://schemas.microsoft.com/office/drawing/2014/main" id="{28114D4C-88E7-1741-8089-57641542F872}"/>
              </a:ext>
            </a:extLst>
          </p:cNvPr>
          <p:cNvSpPr>
            <a:spLocks noChangeArrowheads="1"/>
          </p:cNvSpPr>
          <p:nvPr/>
        </p:nvSpPr>
        <p:spPr bwMode="auto">
          <a:xfrm>
            <a:off x="3763963" y="2740025"/>
            <a:ext cx="815975" cy="252413"/>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270" dirty="0">
              <a:solidFill>
                <a:prstClr val="black"/>
              </a:solidFill>
              <a:latin typeface="メイリオ" pitchFamily="50" charset="-128"/>
              <a:ea typeface="メイリオ" pitchFamily="50" charset="-128"/>
              <a:cs typeface="メイリオ" pitchFamily="50" charset="-128"/>
            </a:endParaRPr>
          </a:p>
        </p:txBody>
      </p:sp>
      <p:sp>
        <p:nvSpPr>
          <p:cNvPr id="34" name="角丸四角形 33">
            <a:extLst>
              <a:ext uri="{FF2B5EF4-FFF2-40B4-BE49-F238E27FC236}">
                <a16:creationId xmlns:a16="http://schemas.microsoft.com/office/drawing/2014/main" id="{1B1ED215-A900-2643-B948-1E9FFB025446}"/>
              </a:ext>
            </a:extLst>
          </p:cNvPr>
          <p:cNvSpPr/>
          <p:nvPr/>
        </p:nvSpPr>
        <p:spPr>
          <a:xfrm>
            <a:off x="5024438" y="2359025"/>
            <a:ext cx="4137025" cy="865188"/>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32652">
            <a:spAutoFit/>
          </a:bodyPr>
          <a:lstStyle/>
          <a:p>
            <a:pPr algn="ctr" defTabSz="914400" eaLnBrk="1" fontAlgn="auto" hangingPunct="1">
              <a:spcBef>
                <a:spcPts val="0"/>
              </a:spcBef>
              <a:spcAft>
                <a:spcPts val="0"/>
              </a:spcAft>
              <a:defRPr/>
            </a:pPr>
            <a:r>
              <a:rPr lang="ja-JP" altLang="en-US" sz="1100" b="1" dirty="0">
                <a:solidFill>
                  <a:prstClr val="black"/>
                </a:solidFill>
                <a:latin typeface="メイリオ" pitchFamily="50" charset="-128"/>
                <a:ea typeface="メイリオ" pitchFamily="50" charset="-128"/>
                <a:cs typeface="メイリオ" pitchFamily="50" charset="-128"/>
              </a:rPr>
              <a:t>合理的配慮の提供</a:t>
            </a:r>
            <a:endParaRPr lang="en-US" altLang="ja-JP" sz="1100" b="1"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lnSpc>
                <a:spcPct val="150000"/>
              </a:lnSpc>
              <a:spcBef>
                <a:spcPts val="0"/>
              </a:spcBef>
              <a:spcAft>
                <a:spcPts val="0"/>
              </a:spcAft>
              <a:defRPr/>
            </a:pPr>
            <a:endParaRPr lang="en-US" altLang="ja-JP" sz="1100" b="1" dirty="0">
              <a:solidFill>
                <a:prstClr val="black"/>
              </a:solidFill>
              <a:latin typeface="メイリオ" pitchFamily="50" charset="-128"/>
              <a:ea typeface="メイリオ" pitchFamily="50" charset="-128"/>
              <a:cs typeface="メイリオ" pitchFamily="50" charset="-128"/>
            </a:endParaRPr>
          </a:p>
          <a:p>
            <a:pPr algn="ctr" defTabSz="914400" eaLnBrk="1" fontAlgn="auto" hangingPunct="1">
              <a:lnSpc>
                <a:spcPct val="150000"/>
              </a:lnSpc>
              <a:spcBef>
                <a:spcPts val="0"/>
              </a:spcBef>
              <a:spcAft>
                <a:spcPts val="0"/>
              </a:spcAft>
              <a:defRPr/>
            </a:pPr>
            <a:endParaRPr lang="en-US" altLang="ja-JP" sz="1100" b="1" dirty="0">
              <a:solidFill>
                <a:prstClr val="black"/>
              </a:solidFill>
              <a:latin typeface="メイリオ" pitchFamily="50" charset="-128"/>
              <a:ea typeface="メイリオ" pitchFamily="50" charset="-128"/>
              <a:cs typeface="メイリオ" pitchFamily="50" charset="-128"/>
            </a:endParaRPr>
          </a:p>
        </p:txBody>
      </p:sp>
      <p:sp>
        <p:nvSpPr>
          <p:cNvPr id="384030" name="テキスト ボックス 34">
            <a:extLst>
              <a:ext uri="{FF2B5EF4-FFF2-40B4-BE49-F238E27FC236}">
                <a16:creationId xmlns:a16="http://schemas.microsoft.com/office/drawing/2014/main" id="{438C8A83-FA4D-1A48-A089-D1E0952109BD}"/>
              </a:ext>
            </a:extLst>
          </p:cNvPr>
          <p:cNvSpPr txBox="1">
            <a:spLocks noChangeArrowheads="1"/>
          </p:cNvSpPr>
          <p:nvPr/>
        </p:nvSpPr>
        <p:spPr bwMode="auto">
          <a:xfrm>
            <a:off x="1085850" y="2679700"/>
            <a:ext cx="2057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国・地方公共団体等</a:t>
            </a:r>
            <a:endParaRPr lang="en-US" altLang="ja-JP" sz="1100" b="1">
              <a:solidFill>
                <a:srgbClr val="000000"/>
              </a:solidFill>
              <a:latin typeface="メイリオ" panose="020B0604030504040204" pitchFamily="34" charset="-128"/>
              <a:ea typeface="メイリオ" panose="020B0604030504040204" pitchFamily="34" charset="-128"/>
            </a:endParaRPr>
          </a:p>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事 業 者</a:t>
            </a:r>
          </a:p>
        </p:txBody>
      </p:sp>
      <p:sp>
        <p:nvSpPr>
          <p:cNvPr id="36" name="AutoShape 10">
            <a:extLst>
              <a:ext uri="{FF2B5EF4-FFF2-40B4-BE49-F238E27FC236}">
                <a16:creationId xmlns:a16="http://schemas.microsoft.com/office/drawing/2014/main" id="{D4456E70-10A4-B141-BA0F-6535F344F443}"/>
              </a:ext>
            </a:extLst>
          </p:cNvPr>
          <p:cNvSpPr>
            <a:spLocks noChangeArrowheads="1"/>
          </p:cNvSpPr>
          <p:nvPr/>
        </p:nvSpPr>
        <p:spPr bwMode="auto">
          <a:xfrm flipH="1">
            <a:off x="5197475" y="2601913"/>
            <a:ext cx="2678113" cy="252412"/>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2652" bIns="32652" anchor="ctr">
            <a:spAutoFit/>
          </a:bodyPr>
          <a:lstStyle/>
          <a:p>
            <a:pPr defTabSz="914400" eaLnBrk="1" fontAlgn="auto" hangingPunct="1">
              <a:spcBef>
                <a:spcPts val="0"/>
              </a:spcBef>
              <a:spcAft>
                <a:spcPts val="0"/>
              </a:spcAft>
              <a:defRPr/>
            </a:pPr>
            <a:endParaRPr lang="en-US" altLang="ja-JP" sz="1270" dirty="0">
              <a:solidFill>
                <a:prstClr val="black"/>
              </a:solidFill>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endParaRPr lang="ja-JP" altLang="en-US" sz="1270" dirty="0">
              <a:solidFill>
                <a:prstClr val="black"/>
              </a:solidFill>
              <a:latin typeface="メイリオ" pitchFamily="50" charset="-128"/>
              <a:ea typeface="メイリオ" pitchFamily="50" charset="-128"/>
              <a:cs typeface="メイリオ" pitchFamily="50" charset="-128"/>
            </a:endParaRPr>
          </a:p>
        </p:txBody>
      </p:sp>
      <p:sp>
        <p:nvSpPr>
          <p:cNvPr id="37" name="AutoShape 10">
            <a:extLst>
              <a:ext uri="{FF2B5EF4-FFF2-40B4-BE49-F238E27FC236}">
                <a16:creationId xmlns:a16="http://schemas.microsoft.com/office/drawing/2014/main" id="{366B4BC9-F3D5-FF4B-85DA-6B1C24833299}"/>
              </a:ext>
            </a:extLst>
          </p:cNvPr>
          <p:cNvSpPr>
            <a:spLocks noChangeArrowheads="1"/>
          </p:cNvSpPr>
          <p:nvPr/>
        </p:nvSpPr>
        <p:spPr bwMode="auto">
          <a:xfrm flipH="1">
            <a:off x="5197475" y="2903538"/>
            <a:ext cx="2678113" cy="250825"/>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2652" bIns="32652" anchor="ctr">
            <a:spAutoFit/>
          </a:bodyPr>
          <a:lstStyle/>
          <a:p>
            <a:pPr defTabSz="914400" eaLnBrk="1" fontAlgn="auto" hangingPunct="1">
              <a:spcBef>
                <a:spcPts val="0"/>
              </a:spcBef>
              <a:spcAft>
                <a:spcPts val="0"/>
              </a:spcAft>
              <a:defRPr/>
            </a:pPr>
            <a:endParaRPr lang="en-US" altLang="ja-JP" sz="1270" dirty="0">
              <a:solidFill>
                <a:prstClr val="black"/>
              </a:solidFill>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endParaRPr lang="ja-JP" altLang="en-US" sz="1270" dirty="0">
              <a:solidFill>
                <a:prstClr val="black"/>
              </a:solidFill>
              <a:latin typeface="メイリオ" pitchFamily="50" charset="-128"/>
              <a:ea typeface="メイリオ" pitchFamily="50" charset="-128"/>
              <a:cs typeface="メイリオ" pitchFamily="50" charset="-128"/>
            </a:endParaRPr>
          </a:p>
        </p:txBody>
      </p:sp>
      <p:sp>
        <p:nvSpPr>
          <p:cNvPr id="384033" name="テキスト ボックス 37">
            <a:extLst>
              <a:ext uri="{FF2B5EF4-FFF2-40B4-BE49-F238E27FC236}">
                <a16:creationId xmlns:a16="http://schemas.microsoft.com/office/drawing/2014/main" id="{732FB563-45D3-D54D-B8B3-C98CE2C45143}"/>
              </a:ext>
            </a:extLst>
          </p:cNvPr>
          <p:cNvSpPr txBox="1">
            <a:spLocks noChangeArrowheads="1"/>
          </p:cNvSpPr>
          <p:nvPr/>
        </p:nvSpPr>
        <p:spPr bwMode="auto">
          <a:xfrm>
            <a:off x="5395913" y="2917825"/>
            <a:ext cx="16875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事 業 者</a:t>
            </a:r>
          </a:p>
        </p:txBody>
      </p:sp>
      <p:sp>
        <p:nvSpPr>
          <p:cNvPr id="384034" name="テキスト ボックス 38">
            <a:extLst>
              <a:ext uri="{FF2B5EF4-FFF2-40B4-BE49-F238E27FC236}">
                <a16:creationId xmlns:a16="http://schemas.microsoft.com/office/drawing/2014/main" id="{DF9EC555-6FFE-2449-B05A-F4E98F8E31DE}"/>
              </a:ext>
            </a:extLst>
          </p:cNvPr>
          <p:cNvSpPr txBox="1">
            <a:spLocks noChangeArrowheads="1"/>
          </p:cNvSpPr>
          <p:nvPr/>
        </p:nvSpPr>
        <p:spPr bwMode="auto">
          <a:xfrm>
            <a:off x="5386388" y="2627313"/>
            <a:ext cx="1762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国・地方公共団体等</a:t>
            </a:r>
          </a:p>
        </p:txBody>
      </p:sp>
      <p:sp>
        <p:nvSpPr>
          <p:cNvPr id="384035" name="テキスト ボックス 39">
            <a:extLst>
              <a:ext uri="{FF2B5EF4-FFF2-40B4-BE49-F238E27FC236}">
                <a16:creationId xmlns:a16="http://schemas.microsoft.com/office/drawing/2014/main" id="{92B18FDE-B026-FC47-80CB-3E435698E2F6}"/>
              </a:ext>
            </a:extLst>
          </p:cNvPr>
          <p:cNvSpPr txBox="1">
            <a:spLocks noChangeArrowheads="1"/>
          </p:cNvSpPr>
          <p:nvPr/>
        </p:nvSpPr>
        <p:spPr bwMode="auto">
          <a:xfrm>
            <a:off x="3800475" y="2767013"/>
            <a:ext cx="8810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法的義務</a:t>
            </a:r>
          </a:p>
        </p:txBody>
      </p:sp>
      <p:sp>
        <p:nvSpPr>
          <p:cNvPr id="41" name="AutoShape 6">
            <a:extLst>
              <a:ext uri="{FF2B5EF4-FFF2-40B4-BE49-F238E27FC236}">
                <a16:creationId xmlns:a16="http://schemas.microsoft.com/office/drawing/2014/main" id="{A2E62C65-8143-8A4A-8915-6050462811D5}"/>
              </a:ext>
            </a:extLst>
          </p:cNvPr>
          <p:cNvSpPr>
            <a:spLocks noChangeArrowheads="1"/>
          </p:cNvSpPr>
          <p:nvPr/>
        </p:nvSpPr>
        <p:spPr bwMode="auto">
          <a:xfrm>
            <a:off x="8045450" y="2603500"/>
            <a:ext cx="815975" cy="252413"/>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270" dirty="0">
              <a:solidFill>
                <a:prstClr val="black"/>
              </a:solidFill>
              <a:latin typeface="メイリオ" pitchFamily="50" charset="-128"/>
              <a:ea typeface="メイリオ" pitchFamily="50" charset="-128"/>
              <a:cs typeface="メイリオ" pitchFamily="50" charset="-128"/>
            </a:endParaRPr>
          </a:p>
        </p:txBody>
      </p:sp>
      <p:sp>
        <p:nvSpPr>
          <p:cNvPr id="42" name="AutoShape 6">
            <a:extLst>
              <a:ext uri="{FF2B5EF4-FFF2-40B4-BE49-F238E27FC236}">
                <a16:creationId xmlns:a16="http://schemas.microsoft.com/office/drawing/2014/main" id="{FA7D87F7-737D-D641-82FB-BA55DD3B0BD8}"/>
              </a:ext>
            </a:extLst>
          </p:cNvPr>
          <p:cNvSpPr>
            <a:spLocks noChangeArrowheads="1"/>
          </p:cNvSpPr>
          <p:nvPr/>
        </p:nvSpPr>
        <p:spPr bwMode="auto">
          <a:xfrm>
            <a:off x="8043863" y="2898775"/>
            <a:ext cx="815975" cy="252413"/>
          </a:xfrm>
          <a:prstGeom prst="roundRect">
            <a:avLst>
              <a:gd name="adj" fmla="val 16667"/>
            </a:avLst>
          </a:prstGeom>
          <a:solidFill>
            <a:schemeClr val="accent1">
              <a:lumMod val="20000"/>
              <a:lumOff val="80000"/>
            </a:schemeClr>
          </a:solidFill>
          <a:ln w="15875">
            <a:solidFill>
              <a:schemeClr val="tx1"/>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270" dirty="0">
              <a:solidFill>
                <a:prstClr val="black"/>
              </a:solidFill>
              <a:latin typeface="メイリオ" pitchFamily="50" charset="-128"/>
              <a:ea typeface="メイリオ" pitchFamily="50" charset="-128"/>
              <a:cs typeface="メイリオ" pitchFamily="50" charset="-128"/>
            </a:endParaRPr>
          </a:p>
        </p:txBody>
      </p:sp>
      <p:sp>
        <p:nvSpPr>
          <p:cNvPr id="384038" name="テキスト ボックス 42">
            <a:extLst>
              <a:ext uri="{FF2B5EF4-FFF2-40B4-BE49-F238E27FC236}">
                <a16:creationId xmlns:a16="http://schemas.microsoft.com/office/drawing/2014/main" id="{D9B82DD0-9D1F-A74E-B57F-4C781C5C080F}"/>
              </a:ext>
            </a:extLst>
          </p:cNvPr>
          <p:cNvSpPr txBox="1">
            <a:spLocks noChangeArrowheads="1"/>
          </p:cNvSpPr>
          <p:nvPr/>
        </p:nvSpPr>
        <p:spPr bwMode="auto">
          <a:xfrm>
            <a:off x="8091488" y="2917825"/>
            <a:ext cx="960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努力義務</a:t>
            </a:r>
          </a:p>
        </p:txBody>
      </p:sp>
      <p:sp>
        <p:nvSpPr>
          <p:cNvPr id="384039" name="テキスト ボックス 43">
            <a:extLst>
              <a:ext uri="{FF2B5EF4-FFF2-40B4-BE49-F238E27FC236}">
                <a16:creationId xmlns:a16="http://schemas.microsoft.com/office/drawing/2014/main" id="{83BE8C92-F3F5-0F48-9B54-D3A35612487D}"/>
              </a:ext>
            </a:extLst>
          </p:cNvPr>
          <p:cNvSpPr txBox="1">
            <a:spLocks noChangeArrowheads="1"/>
          </p:cNvSpPr>
          <p:nvPr/>
        </p:nvSpPr>
        <p:spPr bwMode="auto">
          <a:xfrm>
            <a:off x="8080375" y="2616200"/>
            <a:ext cx="962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法的義務</a:t>
            </a:r>
          </a:p>
        </p:txBody>
      </p:sp>
      <p:cxnSp>
        <p:nvCxnSpPr>
          <p:cNvPr id="45" name="直線矢印コネクタ 44">
            <a:extLst>
              <a:ext uri="{FF2B5EF4-FFF2-40B4-BE49-F238E27FC236}">
                <a16:creationId xmlns:a16="http://schemas.microsoft.com/office/drawing/2014/main" id="{47548413-AD53-374E-86E5-25C6FF279446}"/>
              </a:ext>
            </a:extLst>
          </p:cNvPr>
          <p:cNvCxnSpPr/>
          <p:nvPr/>
        </p:nvCxnSpPr>
        <p:spPr>
          <a:xfrm>
            <a:off x="2430463" y="3197225"/>
            <a:ext cx="244475" cy="390525"/>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CD710D21-B6B8-5D49-8C31-EF2D619F7C1E}"/>
              </a:ext>
            </a:extLst>
          </p:cNvPr>
          <p:cNvCxnSpPr/>
          <p:nvPr/>
        </p:nvCxnSpPr>
        <p:spPr>
          <a:xfrm flipH="1">
            <a:off x="7248525" y="3179763"/>
            <a:ext cx="354013" cy="393700"/>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4042" name="テキスト ボックス 46">
            <a:extLst>
              <a:ext uri="{FF2B5EF4-FFF2-40B4-BE49-F238E27FC236}">
                <a16:creationId xmlns:a16="http://schemas.microsoft.com/office/drawing/2014/main" id="{62E632A2-7F27-434A-8FCB-08E6076F5272}"/>
              </a:ext>
            </a:extLst>
          </p:cNvPr>
          <p:cNvSpPr txBox="1">
            <a:spLocks noChangeArrowheads="1"/>
          </p:cNvSpPr>
          <p:nvPr/>
        </p:nvSpPr>
        <p:spPr bwMode="auto">
          <a:xfrm>
            <a:off x="485775" y="3649663"/>
            <a:ext cx="7483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（１）政府全体の方針として、差別の解消の推進に関する基本方針を策定（閣議決定）</a:t>
            </a:r>
            <a:endParaRPr lang="en-US" altLang="ja-JP" sz="1100">
              <a:solidFill>
                <a:srgbClr val="000000"/>
              </a:solidFill>
              <a:latin typeface="メイリオ" panose="020B0604030504040204" pitchFamily="34" charset="-128"/>
              <a:ea typeface="メイリオ" panose="020B0604030504040204" pitchFamily="34" charset="-128"/>
            </a:endParaRPr>
          </a:p>
        </p:txBody>
      </p:sp>
      <p:sp>
        <p:nvSpPr>
          <p:cNvPr id="48" name="テキスト ボックス 47">
            <a:extLst>
              <a:ext uri="{FF2B5EF4-FFF2-40B4-BE49-F238E27FC236}">
                <a16:creationId xmlns:a16="http://schemas.microsoft.com/office/drawing/2014/main" id="{0E709F02-7F9E-9145-9F80-85895755D81A}"/>
              </a:ext>
            </a:extLst>
          </p:cNvPr>
          <p:cNvSpPr txBox="1"/>
          <p:nvPr/>
        </p:nvSpPr>
        <p:spPr>
          <a:xfrm>
            <a:off x="4227513" y="3324225"/>
            <a:ext cx="1436687" cy="260350"/>
          </a:xfrm>
          <a:prstGeom prst="rect">
            <a:avLst/>
          </a:prstGeom>
          <a:noFill/>
        </p:spPr>
        <p:txBody>
          <a:bodyPr>
            <a:spAutoFit/>
          </a:bodyPr>
          <a:lstStyle/>
          <a:p>
            <a:pPr algn="ctr" defTabSz="914400" eaLnBrk="1" fontAlgn="auto" hangingPunct="1">
              <a:spcBef>
                <a:spcPts val="0"/>
              </a:spcBef>
              <a:spcAft>
                <a:spcPts val="0"/>
              </a:spcAft>
              <a:defRPr/>
            </a:pPr>
            <a:r>
              <a:rPr lang="ja-JP" altLang="en-US" sz="1100" b="1" dirty="0">
                <a:solidFill>
                  <a:prstClr val="black"/>
                </a:solidFill>
                <a:latin typeface="メイリオ" pitchFamily="50" charset="-128"/>
                <a:ea typeface="メイリオ" pitchFamily="50" charset="-128"/>
                <a:cs typeface="メイリオ" pitchFamily="50" charset="-128"/>
              </a:rPr>
              <a:t>具体的</a:t>
            </a:r>
            <a:r>
              <a:rPr lang="ja-JP" altLang="en-US" sz="1090" b="1" dirty="0">
                <a:solidFill>
                  <a:prstClr val="black"/>
                </a:solidFill>
                <a:latin typeface="メイリオ" pitchFamily="50" charset="-128"/>
                <a:ea typeface="メイリオ" pitchFamily="50" charset="-128"/>
                <a:cs typeface="メイリオ" pitchFamily="50" charset="-128"/>
              </a:rPr>
              <a:t>な対応</a:t>
            </a:r>
          </a:p>
        </p:txBody>
      </p:sp>
      <p:grpSp>
        <p:nvGrpSpPr>
          <p:cNvPr id="384044" name="グループ化 48">
            <a:extLst>
              <a:ext uri="{FF2B5EF4-FFF2-40B4-BE49-F238E27FC236}">
                <a16:creationId xmlns:a16="http://schemas.microsoft.com/office/drawing/2014/main" id="{AF60778D-3D43-3643-8B40-17D94411610C}"/>
              </a:ext>
            </a:extLst>
          </p:cNvPr>
          <p:cNvGrpSpPr>
            <a:grpSpLocks/>
          </p:cNvGrpSpPr>
          <p:nvPr/>
        </p:nvGrpSpPr>
        <p:grpSpPr bwMode="auto">
          <a:xfrm>
            <a:off x="1403350" y="4300538"/>
            <a:ext cx="7213600" cy="323850"/>
            <a:chOff x="1049275" y="4600903"/>
            <a:chExt cx="7953126" cy="453794"/>
          </a:xfrm>
        </p:grpSpPr>
        <p:sp>
          <p:nvSpPr>
            <p:cNvPr id="50" name="角丸四角形 49">
              <a:extLst>
                <a:ext uri="{FF2B5EF4-FFF2-40B4-BE49-F238E27FC236}">
                  <a16:creationId xmlns:a16="http://schemas.microsoft.com/office/drawing/2014/main" id="{0694222C-EB05-6C44-906E-4A5B4C8A7265}"/>
                </a:ext>
              </a:extLst>
            </p:cNvPr>
            <p:cNvSpPr/>
            <p:nvPr/>
          </p:nvSpPr>
          <p:spPr>
            <a:xfrm>
              <a:off x="1049275" y="4600903"/>
              <a:ext cx="7953126" cy="453794"/>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eaLnBrk="1" fontAlgn="auto" hangingPunct="1">
                <a:lnSpc>
                  <a:spcPct val="150000"/>
                </a:lnSpc>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　　　　　</a:t>
              </a:r>
              <a:endParaRPr lang="en-US" altLang="ja-JP" sz="1270" dirty="0">
                <a:solidFill>
                  <a:prstClr val="black"/>
                </a:solidFill>
                <a:latin typeface="メイリオ" pitchFamily="50" charset="-128"/>
                <a:ea typeface="メイリオ" pitchFamily="50" charset="-128"/>
                <a:cs typeface="メイリオ" pitchFamily="50" charset="-128"/>
              </a:endParaRPr>
            </a:p>
          </p:txBody>
        </p:sp>
        <p:sp>
          <p:nvSpPr>
            <p:cNvPr id="51" name="AutoShape 6">
              <a:extLst>
                <a:ext uri="{FF2B5EF4-FFF2-40B4-BE49-F238E27FC236}">
                  <a16:creationId xmlns:a16="http://schemas.microsoft.com/office/drawing/2014/main" id="{69195C4B-D2BC-9649-9E54-A166030B7843}"/>
                </a:ext>
              </a:extLst>
            </p:cNvPr>
            <p:cNvSpPr>
              <a:spLocks noChangeArrowheads="1"/>
            </p:cNvSpPr>
            <p:nvPr/>
          </p:nvSpPr>
          <p:spPr bwMode="auto">
            <a:xfrm>
              <a:off x="1220799" y="4669861"/>
              <a:ext cx="1387947" cy="315876"/>
            </a:xfrm>
            <a:prstGeom prst="roundRect">
              <a:avLst>
                <a:gd name="adj" fmla="val 16667"/>
              </a:avLst>
            </a:prstGeom>
            <a:solidFill>
              <a:schemeClr val="bg1"/>
            </a:solidFill>
            <a:ln w="12700">
              <a:solidFill>
                <a:srgbClr val="FF0000"/>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088" b="1" dirty="0">
                <a:solidFill>
                  <a:prstClr val="black"/>
                </a:solidFill>
                <a:latin typeface="メイリオ" pitchFamily="50" charset="-128"/>
                <a:ea typeface="メイリオ" pitchFamily="50" charset="-128"/>
                <a:cs typeface="メイリオ" pitchFamily="50" charset="-128"/>
              </a:endParaRPr>
            </a:p>
          </p:txBody>
        </p:sp>
        <p:sp>
          <p:nvSpPr>
            <p:cNvPr id="384071" name="テキスト ボックス 51">
              <a:extLst>
                <a:ext uri="{FF2B5EF4-FFF2-40B4-BE49-F238E27FC236}">
                  <a16:creationId xmlns:a16="http://schemas.microsoft.com/office/drawing/2014/main" id="{E838D8C5-18D8-5540-874A-8E608EFC73D3}"/>
                </a:ext>
              </a:extLst>
            </p:cNvPr>
            <p:cNvSpPr txBox="1">
              <a:spLocks noChangeArrowheads="1"/>
            </p:cNvSpPr>
            <p:nvPr/>
          </p:nvSpPr>
          <p:spPr bwMode="auto">
            <a:xfrm>
              <a:off x="2629459" y="4680753"/>
              <a:ext cx="5704819" cy="3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 主務大臣による事業者に対する報告徴収、助言、指導、勧告</a:t>
              </a:r>
            </a:p>
          </p:txBody>
        </p:sp>
        <p:sp>
          <p:nvSpPr>
            <p:cNvPr id="384072" name="テキスト ボックス 52">
              <a:extLst>
                <a:ext uri="{FF2B5EF4-FFF2-40B4-BE49-F238E27FC236}">
                  <a16:creationId xmlns:a16="http://schemas.microsoft.com/office/drawing/2014/main" id="{BC998391-C649-C749-B428-DA7F3A6D4B3B}"/>
                </a:ext>
              </a:extLst>
            </p:cNvPr>
            <p:cNvSpPr txBox="1">
              <a:spLocks noChangeArrowheads="1"/>
            </p:cNvSpPr>
            <p:nvPr/>
          </p:nvSpPr>
          <p:spPr bwMode="auto">
            <a:xfrm>
              <a:off x="1220796" y="4674038"/>
              <a:ext cx="1408663" cy="3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実効性の確保</a:t>
              </a:r>
            </a:p>
          </p:txBody>
        </p:sp>
      </p:grpSp>
      <p:grpSp>
        <p:nvGrpSpPr>
          <p:cNvPr id="384045" name="グループ化 53">
            <a:extLst>
              <a:ext uri="{FF2B5EF4-FFF2-40B4-BE49-F238E27FC236}">
                <a16:creationId xmlns:a16="http://schemas.microsoft.com/office/drawing/2014/main" id="{80ABB693-BB0B-7644-B358-65B23E24A764}"/>
              </a:ext>
            </a:extLst>
          </p:cNvPr>
          <p:cNvGrpSpPr>
            <a:grpSpLocks/>
          </p:cNvGrpSpPr>
          <p:nvPr/>
        </p:nvGrpSpPr>
        <p:grpSpPr bwMode="auto">
          <a:xfrm>
            <a:off x="1403350" y="6172200"/>
            <a:ext cx="7216775" cy="360363"/>
            <a:chOff x="1049275" y="4586979"/>
            <a:chExt cx="7956530" cy="481643"/>
          </a:xfrm>
        </p:grpSpPr>
        <p:sp>
          <p:nvSpPr>
            <p:cNvPr id="55" name="角丸四角形 54">
              <a:extLst>
                <a:ext uri="{FF2B5EF4-FFF2-40B4-BE49-F238E27FC236}">
                  <a16:creationId xmlns:a16="http://schemas.microsoft.com/office/drawing/2014/main" id="{1248C53E-659D-914E-AB2D-F7ECCDFC53CB}"/>
                </a:ext>
              </a:extLst>
            </p:cNvPr>
            <p:cNvSpPr/>
            <p:nvPr/>
          </p:nvSpPr>
          <p:spPr>
            <a:xfrm>
              <a:off x="1049275" y="4586979"/>
              <a:ext cx="7953030" cy="481643"/>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eaLnBrk="1" fontAlgn="auto" hangingPunct="1">
                <a:lnSpc>
                  <a:spcPct val="150000"/>
                </a:lnSpc>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　　　　　</a:t>
              </a:r>
              <a:endParaRPr lang="en-US" altLang="ja-JP" sz="1270" dirty="0">
                <a:solidFill>
                  <a:prstClr val="black"/>
                </a:solidFill>
                <a:latin typeface="メイリオ" pitchFamily="50" charset="-128"/>
                <a:ea typeface="メイリオ" pitchFamily="50" charset="-128"/>
                <a:cs typeface="メイリオ" pitchFamily="50" charset="-128"/>
              </a:endParaRPr>
            </a:p>
          </p:txBody>
        </p:sp>
        <p:sp>
          <p:nvSpPr>
            <p:cNvPr id="56" name="AutoShape 6">
              <a:extLst>
                <a:ext uri="{FF2B5EF4-FFF2-40B4-BE49-F238E27FC236}">
                  <a16:creationId xmlns:a16="http://schemas.microsoft.com/office/drawing/2014/main" id="{45010560-F2A9-3347-9EC8-14D90DD11AA8}"/>
                </a:ext>
              </a:extLst>
            </p:cNvPr>
            <p:cNvSpPr>
              <a:spLocks noChangeArrowheads="1"/>
            </p:cNvSpPr>
            <p:nvPr/>
          </p:nvSpPr>
          <p:spPr bwMode="auto">
            <a:xfrm>
              <a:off x="1213796" y="4646389"/>
              <a:ext cx="1403682" cy="384041"/>
            </a:xfrm>
            <a:prstGeom prst="roundRect">
              <a:avLst>
                <a:gd name="adj" fmla="val 16667"/>
              </a:avLst>
            </a:prstGeom>
            <a:solidFill>
              <a:schemeClr val="bg1"/>
            </a:solidFill>
            <a:ln w="12700">
              <a:solidFill>
                <a:srgbClr val="FF0000"/>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088" b="1" dirty="0">
                <a:solidFill>
                  <a:prstClr val="black"/>
                </a:solidFill>
                <a:latin typeface="メイリオ" pitchFamily="50" charset="-128"/>
                <a:ea typeface="メイリオ" pitchFamily="50" charset="-128"/>
                <a:cs typeface="メイリオ" pitchFamily="50" charset="-128"/>
              </a:endParaRPr>
            </a:p>
          </p:txBody>
        </p:sp>
        <p:sp>
          <p:nvSpPr>
            <p:cNvPr id="384067" name="テキスト ボックス 56">
              <a:extLst>
                <a:ext uri="{FF2B5EF4-FFF2-40B4-BE49-F238E27FC236}">
                  <a16:creationId xmlns:a16="http://schemas.microsoft.com/office/drawing/2014/main" id="{F7B1A061-D60A-6D46-916C-D7B37D7D8120}"/>
                </a:ext>
              </a:extLst>
            </p:cNvPr>
            <p:cNvSpPr txBox="1">
              <a:spLocks noChangeArrowheads="1"/>
            </p:cNvSpPr>
            <p:nvPr/>
          </p:nvSpPr>
          <p:spPr bwMode="auto">
            <a:xfrm>
              <a:off x="2629787" y="4712800"/>
              <a:ext cx="6376018" cy="3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 国内外における差別及び差別の解消に向けた取組に関わる情報の収集、整理及び提供</a:t>
              </a:r>
            </a:p>
          </p:txBody>
        </p:sp>
        <p:sp>
          <p:nvSpPr>
            <p:cNvPr id="384068" name="テキスト ボックス 57">
              <a:extLst>
                <a:ext uri="{FF2B5EF4-FFF2-40B4-BE49-F238E27FC236}">
                  <a16:creationId xmlns:a16="http://schemas.microsoft.com/office/drawing/2014/main" id="{69877661-E23D-BB47-808F-85020DBC0D30}"/>
                </a:ext>
              </a:extLst>
            </p:cNvPr>
            <p:cNvSpPr txBox="1">
              <a:spLocks noChangeArrowheads="1"/>
            </p:cNvSpPr>
            <p:nvPr/>
          </p:nvSpPr>
          <p:spPr bwMode="auto">
            <a:xfrm>
              <a:off x="1204591" y="4691196"/>
              <a:ext cx="1404000" cy="3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情報収集等</a:t>
              </a:r>
            </a:p>
          </p:txBody>
        </p:sp>
      </p:grpSp>
      <p:grpSp>
        <p:nvGrpSpPr>
          <p:cNvPr id="384046" name="グループ化 58">
            <a:extLst>
              <a:ext uri="{FF2B5EF4-FFF2-40B4-BE49-F238E27FC236}">
                <a16:creationId xmlns:a16="http://schemas.microsoft.com/office/drawing/2014/main" id="{97F988DE-7A25-0B49-AC20-FD1E970DF27C}"/>
              </a:ext>
            </a:extLst>
          </p:cNvPr>
          <p:cNvGrpSpPr>
            <a:grpSpLocks/>
          </p:cNvGrpSpPr>
          <p:nvPr/>
        </p:nvGrpSpPr>
        <p:grpSpPr bwMode="auto">
          <a:xfrm>
            <a:off x="1403350" y="5097463"/>
            <a:ext cx="7215188" cy="360362"/>
            <a:chOff x="1049275" y="4600903"/>
            <a:chExt cx="7953126" cy="396917"/>
          </a:xfrm>
        </p:grpSpPr>
        <p:sp>
          <p:nvSpPr>
            <p:cNvPr id="60" name="角丸四角形 59">
              <a:extLst>
                <a:ext uri="{FF2B5EF4-FFF2-40B4-BE49-F238E27FC236}">
                  <a16:creationId xmlns:a16="http://schemas.microsoft.com/office/drawing/2014/main" id="{3FF1A7AA-50D2-714F-8D43-9F591BA55A76}"/>
                </a:ext>
              </a:extLst>
            </p:cNvPr>
            <p:cNvSpPr/>
            <p:nvPr/>
          </p:nvSpPr>
          <p:spPr>
            <a:xfrm>
              <a:off x="1049275" y="4600903"/>
              <a:ext cx="7953126" cy="39691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eaLnBrk="1" fontAlgn="auto" hangingPunct="1">
                <a:lnSpc>
                  <a:spcPct val="150000"/>
                </a:lnSpc>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　　　　　</a:t>
              </a:r>
              <a:endParaRPr lang="en-US" altLang="ja-JP" sz="1270" dirty="0">
                <a:solidFill>
                  <a:prstClr val="black"/>
                </a:solidFill>
                <a:latin typeface="メイリオ" pitchFamily="50" charset="-128"/>
                <a:ea typeface="メイリオ" pitchFamily="50" charset="-128"/>
                <a:cs typeface="メイリオ" pitchFamily="50" charset="-128"/>
              </a:endParaRPr>
            </a:p>
          </p:txBody>
        </p:sp>
        <p:sp>
          <p:nvSpPr>
            <p:cNvPr id="61" name="AutoShape 6">
              <a:extLst>
                <a:ext uri="{FF2B5EF4-FFF2-40B4-BE49-F238E27FC236}">
                  <a16:creationId xmlns:a16="http://schemas.microsoft.com/office/drawing/2014/main" id="{59E9AC58-D3B2-344B-8BFA-DF23D59BB5DA}"/>
                </a:ext>
              </a:extLst>
            </p:cNvPr>
            <p:cNvSpPr>
              <a:spLocks noChangeArrowheads="1"/>
            </p:cNvSpPr>
            <p:nvPr/>
          </p:nvSpPr>
          <p:spPr bwMode="auto">
            <a:xfrm>
              <a:off x="1213762" y="4641119"/>
              <a:ext cx="1403390" cy="316485"/>
            </a:xfrm>
            <a:prstGeom prst="roundRect">
              <a:avLst>
                <a:gd name="adj" fmla="val 16667"/>
              </a:avLst>
            </a:prstGeom>
            <a:solidFill>
              <a:schemeClr val="bg1"/>
            </a:solidFill>
            <a:ln w="12700">
              <a:solidFill>
                <a:srgbClr val="FF0000"/>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088" b="1" dirty="0">
                <a:solidFill>
                  <a:prstClr val="black"/>
                </a:solidFill>
                <a:latin typeface="メイリオ" pitchFamily="50" charset="-128"/>
                <a:ea typeface="メイリオ" pitchFamily="50" charset="-128"/>
                <a:cs typeface="メイリオ" pitchFamily="50" charset="-128"/>
              </a:endParaRPr>
            </a:p>
          </p:txBody>
        </p:sp>
        <p:sp>
          <p:nvSpPr>
            <p:cNvPr id="384063" name="テキスト ボックス 61">
              <a:extLst>
                <a:ext uri="{FF2B5EF4-FFF2-40B4-BE49-F238E27FC236}">
                  <a16:creationId xmlns:a16="http://schemas.microsoft.com/office/drawing/2014/main" id="{1973F6AE-51FA-6F45-B603-C8B917481860}"/>
                </a:ext>
              </a:extLst>
            </p:cNvPr>
            <p:cNvSpPr txBox="1">
              <a:spLocks noChangeArrowheads="1"/>
            </p:cNvSpPr>
            <p:nvPr/>
          </p:nvSpPr>
          <p:spPr bwMode="auto">
            <a:xfrm>
              <a:off x="2629807" y="4689299"/>
              <a:ext cx="5771882" cy="2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 相談・紛争解決の体制整備　⇒　既存の相談・紛争解決の制度の活用、充実</a:t>
              </a:r>
            </a:p>
          </p:txBody>
        </p:sp>
        <p:sp>
          <p:nvSpPr>
            <p:cNvPr id="384064" name="テキスト ボックス 62">
              <a:extLst>
                <a:ext uri="{FF2B5EF4-FFF2-40B4-BE49-F238E27FC236}">
                  <a16:creationId xmlns:a16="http://schemas.microsoft.com/office/drawing/2014/main" id="{F46C6E58-92F2-A44D-89AC-231A447675EF}"/>
                </a:ext>
              </a:extLst>
            </p:cNvPr>
            <p:cNvSpPr txBox="1">
              <a:spLocks noChangeArrowheads="1"/>
            </p:cNvSpPr>
            <p:nvPr/>
          </p:nvSpPr>
          <p:spPr bwMode="auto">
            <a:xfrm>
              <a:off x="1217834" y="4685506"/>
              <a:ext cx="1404000" cy="28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相談・紛争解決</a:t>
              </a:r>
            </a:p>
          </p:txBody>
        </p:sp>
      </p:grpSp>
      <p:grpSp>
        <p:nvGrpSpPr>
          <p:cNvPr id="384047" name="グループ化 63">
            <a:extLst>
              <a:ext uri="{FF2B5EF4-FFF2-40B4-BE49-F238E27FC236}">
                <a16:creationId xmlns:a16="http://schemas.microsoft.com/office/drawing/2014/main" id="{9922CB2B-ED9D-3F41-8CFB-4816E6ACF325}"/>
              </a:ext>
            </a:extLst>
          </p:cNvPr>
          <p:cNvGrpSpPr>
            <a:grpSpLocks/>
          </p:cNvGrpSpPr>
          <p:nvPr/>
        </p:nvGrpSpPr>
        <p:grpSpPr bwMode="auto">
          <a:xfrm>
            <a:off x="1403350" y="5457825"/>
            <a:ext cx="7215188" cy="360363"/>
            <a:chOff x="1049275" y="4598532"/>
            <a:chExt cx="7953126" cy="401069"/>
          </a:xfrm>
        </p:grpSpPr>
        <p:sp>
          <p:nvSpPr>
            <p:cNvPr id="65" name="角丸四角形 64">
              <a:extLst>
                <a:ext uri="{FF2B5EF4-FFF2-40B4-BE49-F238E27FC236}">
                  <a16:creationId xmlns:a16="http://schemas.microsoft.com/office/drawing/2014/main" id="{845027DE-E98E-6F41-B91B-D04E7E490167}"/>
                </a:ext>
              </a:extLst>
            </p:cNvPr>
            <p:cNvSpPr/>
            <p:nvPr/>
          </p:nvSpPr>
          <p:spPr>
            <a:xfrm>
              <a:off x="1049275" y="4598532"/>
              <a:ext cx="7953126" cy="401069"/>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eaLnBrk="1" fontAlgn="auto" hangingPunct="1">
                <a:lnSpc>
                  <a:spcPct val="150000"/>
                </a:lnSpc>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　　　　　</a:t>
              </a:r>
              <a:endParaRPr lang="en-US" altLang="ja-JP" sz="1270" dirty="0">
                <a:solidFill>
                  <a:prstClr val="black"/>
                </a:solidFill>
                <a:latin typeface="メイリオ" pitchFamily="50" charset="-128"/>
                <a:ea typeface="メイリオ" pitchFamily="50" charset="-128"/>
                <a:cs typeface="メイリオ" pitchFamily="50" charset="-128"/>
              </a:endParaRPr>
            </a:p>
          </p:txBody>
        </p:sp>
        <p:sp>
          <p:nvSpPr>
            <p:cNvPr id="66" name="AutoShape 6">
              <a:extLst>
                <a:ext uri="{FF2B5EF4-FFF2-40B4-BE49-F238E27FC236}">
                  <a16:creationId xmlns:a16="http://schemas.microsoft.com/office/drawing/2014/main" id="{1564B042-BD91-F243-B854-0F5125FE1B29}"/>
                </a:ext>
              </a:extLst>
            </p:cNvPr>
            <p:cNvSpPr>
              <a:spLocks noChangeArrowheads="1"/>
            </p:cNvSpPr>
            <p:nvPr/>
          </p:nvSpPr>
          <p:spPr bwMode="auto">
            <a:xfrm>
              <a:off x="1217262" y="4639169"/>
              <a:ext cx="1399890" cy="319794"/>
            </a:xfrm>
            <a:prstGeom prst="roundRect">
              <a:avLst>
                <a:gd name="adj" fmla="val 16667"/>
              </a:avLst>
            </a:prstGeom>
            <a:solidFill>
              <a:schemeClr val="bg1"/>
            </a:solidFill>
            <a:ln w="12700">
              <a:solidFill>
                <a:srgbClr val="FF0000"/>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088" b="1" dirty="0">
                <a:solidFill>
                  <a:prstClr val="black"/>
                </a:solidFill>
                <a:latin typeface="メイリオ" pitchFamily="50" charset="-128"/>
                <a:ea typeface="メイリオ" pitchFamily="50" charset="-128"/>
                <a:cs typeface="メイリオ" pitchFamily="50" charset="-128"/>
              </a:endParaRPr>
            </a:p>
          </p:txBody>
        </p:sp>
        <p:sp>
          <p:nvSpPr>
            <p:cNvPr id="384059" name="テキスト ボックス 66">
              <a:extLst>
                <a:ext uri="{FF2B5EF4-FFF2-40B4-BE49-F238E27FC236}">
                  <a16:creationId xmlns:a16="http://schemas.microsoft.com/office/drawing/2014/main" id="{6981DDC4-EE3B-5540-BCD6-B2A97602B930}"/>
                </a:ext>
              </a:extLst>
            </p:cNvPr>
            <p:cNvSpPr txBox="1">
              <a:spLocks noChangeArrowheads="1"/>
            </p:cNvSpPr>
            <p:nvPr/>
          </p:nvSpPr>
          <p:spPr bwMode="auto">
            <a:xfrm>
              <a:off x="2629675" y="4676631"/>
              <a:ext cx="5784248" cy="28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 障害者差別解消支援地域協議会における関係機関等の連携</a:t>
              </a:r>
              <a:endParaRPr lang="en-US" altLang="ja-JP" sz="1100">
                <a:solidFill>
                  <a:srgbClr val="000000"/>
                </a:solidFill>
                <a:latin typeface="メイリオ" panose="020B0604030504040204" pitchFamily="34" charset="-128"/>
                <a:ea typeface="メイリオ" panose="020B0604030504040204" pitchFamily="34" charset="-128"/>
              </a:endParaRPr>
            </a:p>
          </p:txBody>
        </p:sp>
        <p:sp>
          <p:nvSpPr>
            <p:cNvPr id="384060" name="テキスト ボックス 67">
              <a:extLst>
                <a:ext uri="{FF2B5EF4-FFF2-40B4-BE49-F238E27FC236}">
                  <a16:creationId xmlns:a16="http://schemas.microsoft.com/office/drawing/2014/main" id="{4A6CDEE3-038B-2F4E-AF5A-E363FF70903C}"/>
                </a:ext>
              </a:extLst>
            </p:cNvPr>
            <p:cNvSpPr txBox="1">
              <a:spLocks noChangeArrowheads="1"/>
            </p:cNvSpPr>
            <p:nvPr/>
          </p:nvSpPr>
          <p:spPr bwMode="auto">
            <a:xfrm>
              <a:off x="1205402" y="4671072"/>
              <a:ext cx="1595214" cy="28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地域における連携</a:t>
              </a:r>
            </a:p>
          </p:txBody>
        </p:sp>
      </p:grpSp>
      <p:grpSp>
        <p:nvGrpSpPr>
          <p:cNvPr id="384048" name="グループ化 68">
            <a:extLst>
              <a:ext uri="{FF2B5EF4-FFF2-40B4-BE49-F238E27FC236}">
                <a16:creationId xmlns:a16="http://schemas.microsoft.com/office/drawing/2014/main" id="{0CAA831D-1FFA-724F-851C-DF2D5ABECA09}"/>
              </a:ext>
            </a:extLst>
          </p:cNvPr>
          <p:cNvGrpSpPr>
            <a:grpSpLocks/>
          </p:cNvGrpSpPr>
          <p:nvPr/>
        </p:nvGrpSpPr>
        <p:grpSpPr bwMode="auto">
          <a:xfrm>
            <a:off x="1403350" y="5816600"/>
            <a:ext cx="7215188" cy="360363"/>
            <a:chOff x="1046402" y="4677481"/>
            <a:chExt cx="7953126" cy="465080"/>
          </a:xfrm>
        </p:grpSpPr>
        <p:sp>
          <p:nvSpPr>
            <p:cNvPr id="70" name="角丸四角形 69">
              <a:extLst>
                <a:ext uri="{FF2B5EF4-FFF2-40B4-BE49-F238E27FC236}">
                  <a16:creationId xmlns:a16="http://schemas.microsoft.com/office/drawing/2014/main" id="{56857AD1-7750-9845-9C4B-67F402D5CE49}"/>
                </a:ext>
              </a:extLst>
            </p:cNvPr>
            <p:cNvSpPr/>
            <p:nvPr/>
          </p:nvSpPr>
          <p:spPr>
            <a:xfrm>
              <a:off x="1046402" y="4677481"/>
              <a:ext cx="7953126" cy="465080"/>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eaLnBrk="1" fontAlgn="auto" hangingPunct="1">
                <a:lnSpc>
                  <a:spcPct val="150000"/>
                </a:lnSpc>
                <a:spcBef>
                  <a:spcPts val="0"/>
                </a:spcBef>
                <a:spcAft>
                  <a:spcPts val="0"/>
                </a:spcAft>
                <a:defRPr/>
              </a:pPr>
              <a:r>
                <a:rPr lang="ja-JP" altLang="en-US" sz="1270" dirty="0">
                  <a:solidFill>
                    <a:prstClr val="black"/>
                  </a:solidFill>
                  <a:latin typeface="メイリオ" pitchFamily="50" charset="-128"/>
                  <a:ea typeface="メイリオ" pitchFamily="50" charset="-128"/>
                  <a:cs typeface="メイリオ" pitchFamily="50" charset="-128"/>
                </a:rPr>
                <a:t>　　　　　</a:t>
              </a:r>
              <a:endParaRPr lang="en-US" altLang="ja-JP" sz="1270" dirty="0">
                <a:solidFill>
                  <a:prstClr val="black"/>
                </a:solidFill>
                <a:latin typeface="メイリオ" pitchFamily="50" charset="-128"/>
                <a:ea typeface="メイリオ" pitchFamily="50" charset="-128"/>
                <a:cs typeface="メイリオ" pitchFamily="50" charset="-128"/>
              </a:endParaRPr>
            </a:p>
          </p:txBody>
        </p:sp>
        <p:sp>
          <p:nvSpPr>
            <p:cNvPr id="71" name="AutoShape 6">
              <a:extLst>
                <a:ext uri="{FF2B5EF4-FFF2-40B4-BE49-F238E27FC236}">
                  <a16:creationId xmlns:a16="http://schemas.microsoft.com/office/drawing/2014/main" id="{117648DC-F6C1-994F-A8E4-689C35BC7605}"/>
                </a:ext>
              </a:extLst>
            </p:cNvPr>
            <p:cNvSpPr>
              <a:spLocks noChangeArrowheads="1"/>
            </p:cNvSpPr>
            <p:nvPr/>
          </p:nvSpPr>
          <p:spPr bwMode="auto">
            <a:xfrm>
              <a:off x="1210889" y="4722555"/>
              <a:ext cx="1403390" cy="372883"/>
            </a:xfrm>
            <a:prstGeom prst="roundRect">
              <a:avLst>
                <a:gd name="adj" fmla="val 16667"/>
              </a:avLst>
            </a:prstGeom>
            <a:solidFill>
              <a:schemeClr val="bg1"/>
            </a:solidFill>
            <a:ln w="12700">
              <a:solidFill>
                <a:srgbClr val="FF0000"/>
              </a:solidFill>
              <a:round/>
              <a:headEnd/>
              <a:tailEnd/>
            </a:ln>
            <a:effectLst/>
          </p:spPr>
          <p:txBody>
            <a:bodyPr anchor="ctr">
              <a:spAutoFit/>
            </a:bodyPr>
            <a:lstStyle/>
            <a:p>
              <a:pPr algn="ctr" defTabSz="914400" eaLnBrk="1" fontAlgn="auto" hangingPunct="1">
                <a:spcBef>
                  <a:spcPts val="0"/>
                </a:spcBef>
                <a:spcAft>
                  <a:spcPts val="0"/>
                </a:spcAft>
                <a:defRPr/>
              </a:pPr>
              <a:endParaRPr lang="ja-JP" altLang="en-US" sz="1088" b="1" dirty="0">
                <a:solidFill>
                  <a:prstClr val="black"/>
                </a:solidFill>
                <a:latin typeface="メイリオ" pitchFamily="50" charset="-128"/>
                <a:ea typeface="メイリオ" pitchFamily="50" charset="-128"/>
                <a:cs typeface="メイリオ" pitchFamily="50" charset="-128"/>
              </a:endParaRPr>
            </a:p>
          </p:txBody>
        </p:sp>
        <p:sp>
          <p:nvSpPr>
            <p:cNvPr id="384055" name="テキスト ボックス 71">
              <a:extLst>
                <a:ext uri="{FF2B5EF4-FFF2-40B4-BE49-F238E27FC236}">
                  <a16:creationId xmlns:a16="http://schemas.microsoft.com/office/drawing/2014/main" id="{E5E9AB34-30F9-6648-8CE5-F83039D5183D}"/>
                </a:ext>
              </a:extLst>
            </p:cNvPr>
            <p:cNvSpPr txBox="1">
              <a:spLocks noChangeArrowheads="1"/>
            </p:cNvSpPr>
            <p:nvPr/>
          </p:nvSpPr>
          <p:spPr bwMode="auto">
            <a:xfrm>
              <a:off x="2626802" y="4768447"/>
              <a:ext cx="5784247" cy="33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 普及・啓発活動の実施</a:t>
              </a:r>
            </a:p>
          </p:txBody>
        </p:sp>
        <p:sp>
          <p:nvSpPr>
            <p:cNvPr id="384056" name="テキスト ボックス 72">
              <a:extLst>
                <a:ext uri="{FF2B5EF4-FFF2-40B4-BE49-F238E27FC236}">
                  <a16:creationId xmlns:a16="http://schemas.microsoft.com/office/drawing/2014/main" id="{8E255B1B-3CF6-C949-A2C9-8AB7B45DB40A}"/>
                </a:ext>
              </a:extLst>
            </p:cNvPr>
            <p:cNvSpPr txBox="1">
              <a:spLocks noChangeArrowheads="1"/>
            </p:cNvSpPr>
            <p:nvPr/>
          </p:nvSpPr>
          <p:spPr bwMode="auto">
            <a:xfrm>
              <a:off x="1222014" y="4782028"/>
              <a:ext cx="1404000" cy="33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ja-JP" altLang="en-US" sz="1100" b="1">
                  <a:solidFill>
                    <a:srgbClr val="000000"/>
                  </a:solidFill>
                  <a:latin typeface="メイリオ" panose="020B0604030504040204" pitchFamily="34" charset="-128"/>
                  <a:ea typeface="メイリオ" panose="020B0604030504040204" pitchFamily="34" charset="-128"/>
                </a:rPr>
                <a:t>啓発活動</a:t>
              </a:r>
            </a:p>
          </p:txBody>
        </p:sp>
      </p:grpSp>
      <p:grpSp>
        <p:nvGrpSpPr>
          <p:cNvPr id="384049" name="グループ化 73">
            <a:extLst>
              <a:ext uri="{FF2B5EF4-FFF2-40B4-BE49-F238E27FC236}">
                <a16:creationId xmlns:a16="http://schemas.microsoft.com/office/drawing/2014/main" id="{62B78369-BD7D-9541-8637-551FA5F7C33A}"/>
              </a:ext>
            </a:extLst>
          </p:cNvPr>
          <p:cNvGrpSpPr>
            <a:grpSpLocks/>
          </p:cNvGrpSpPr>
          <p:nvPr/>
        </p:nvGrpSpPr>
        <p:grpSpPr bwMode="auto">
          <a:xfrm>
            <a:off x="1495425" y="3854450"/>
            <a:ext cx="8402638" cy="427038"/>
            <a:chOff x="562041" y="4022307"/>
            <a:chExt cx="9264339" cy="471679"/>
          </a:xfrm>
        </p:grpSpPr>
        <p:sp>
          <p:nvSpPr>
            <p:cNvPr id="384051" name="テキスト ボックス 74">
              <a:extLst>
                <a:ext uri="{FF2B5EF4-FFF2-40B4-BE49-F238E27FC236}">
                  <a16:creationId xmlns:a16="http://schemas.microsoft.com/office/drawing/2014/main" id="{B42E9933-82FC-2945-9D01-22E6E2CF934C}"/>
                </a:ext>
              </a:extLst>
            </p:cNvPr>
            <p:cNvSpPr txBox="1">
              <a:spLocks noChangeArrowheads="1"/>
            </p:cNvSpPr>
            <p:nvPr/>
          </p:nvSpPr>
          <p:spPr bwMode="auto">
            <a:xfrm>
              <a:off x="562041" y="4022307"/>
              <a:ext cx="9264339" cy="47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　　　国・地方公共団体等　⇒　当該機関における取組に関する対応要領を策定（</a:t>
              </a:r>
              <a:r>
                <a:rPr lang="en-US" altLang="ja-JP" sz="1100">
                  <a:solidFill>
                    <a:srgbClr val="000000"/>
                  </a:solidFill>
                  <a:latin typeface="メイリオ" panose="020B0604030504040204" pitchFamily="34" charset="-128"/>
                  <a:ea typeface="メイリオ" panose="020B0604030504040204" pitchFamily="34" charset="-128"/>
                </a:rPr>
                <a:t>※</a:t>
              </a:r>
              <a:r>
                <a:rPr lang="ja-JP" altLang="en-US" sz="1100">
                  <a:solidFill>
                    <a:srgbClr val="000000"/>
                  </a:solidFill>
                  <a:latin typeface="メイリオ" panose="020B0604030504040204" pitchFamily="34" charset="-128"/>
                  <a:ea typeface="メイリオ" panose="020B0604030504040204" pitchFamily="34" charset="-128"/>
                </a:rPr>
                <a:t>地方の策定は努力義務）</a:t>
              </a:r>
              <a:endParaRPr lang="en-US" altLang="ja-JP" sz="1100">
                <a:solidFill>
                  <a:srgbClr val="000000"/>
                </a:solidFill>
                <a:latin typeface="メイリオ" panose="020B0604030504040204" pitchFamily="34" charset="-128"/>
                <a:ea typeface="メイリオ" panose="020B0604030504040204" pitchFamily="34" charset="-128"/>
              </a:endParaRPr>
            </a:p>
            <a:p>
              <a:pP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　　　事 業 者 　　　　　　⇒   主務大臣が事業分野別の対応指針（ガイドライン）を策定</a:t>
              </a:r>
              <a:endParaRPr lang="en-US" altLang="ja-JP" sz="1100">
                <a:solidFill>
                  <a:srgbClr val="000000"/>
                </a:solidFill>
                <a:latin typeface="メイリオ" panose="020B0604030504040204" pitchFamily="34" charset="-128"/>
                <a:ea typeface="メイリオ" panose="020B0604030504040204" pitchFamily="34" charset="-128"/>
              </a:endParaRPr>
            </a:p>
          </p:txBody>
        </p:sp>
        <p:sp>
          <p:nvSpPr>
            <p:cNvPr id="76" name="左中かっこ 75">
              <a:extLst>
                <a:ext uri="{FF2B5EF4-FFF2-40B4-BE49-F238E27FC236}">
                  <a16:creationId xmlns:a16="http://schemas.microsoft.com/office/drawing/2014/main" id="{DC9FE35D-0A1A-D64E-8A7C-9AC8D63C49EE}"/>
                </a:ext>
              </a:extLst>
            </p:cNvPr>
            <p:cNvSpPr/>
            <p:nvPr/>
          </p:nvSpPr>
          <p:spPr>
            <a:xfrm>
              <a:off x="966361" y="4052116"/>
              <a:ext cx="85764" cy="3629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eaLnBrk="1" fontAlgn="auto" hangingPunct="1">
                <a:spcBef>
                  <a:spcPts val="0"/>
                </a:spcBef>
                <a:spcAft>
                  <a:spcPts val="0"/>
                </a:spcAft>
                <a:defRPr/>
              </a:pPr>
              <a:endParaRPr lang="ja-JP" altLang="en-US" sz="1666">
                <a:solidFill>
                  <a:prstClr val="black"/>
                </a:solidFill>
              </a:endParaRPr>
            </a:p>
          </p:txBody>
        </p:sp>
      </p:grpSp>
      <p:sp>
        <p:nvSpPr>
          <p:cNvPr id="384050" name="テキスト ボックス 76">
            <a:extLst>
              <a:ext uri="{FF2B5EF4-FFF2-40B4-BE49-F238E27FC236}">
                <a16:creationId xmlns:a16="http://schemas.microsoft.com/office/drawing/2014/main" id="{EFD82D41-0AEF-9B49-9318-3F2003535FB2}"/>
              </a:ext>
            </a:extLst>
          </p:cNvPr>
          <p:cNvSpPr txBox="1">
            <a:spLocks noChangeArrowheads="1"/>
          </p:cNvSpPr>
          <p:nvPr/>
        </p:nvSpPr>
        <p:spPr bwMode="auto">
          <a:xfrm>
            <a:off x="1403350" y="3957638"/>
            <a:ext cx="62547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652" tIns="32652" rIns="32652" bIns="32652">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ja-JP" altLang="en-US" sz="1100">
                <a:solidFill>
                  <a:srgbClr val="000000"/>
                </a:solidFill>
                <a:latin typeface="メイリオ" panose="020B0604030504040204" pitchFamily="34" charset="-128"/>
                <a:ea typeface="メイリオ" panose="020B0604030504040204" pitchFamily="34" charset="-128"/>
              </a:rPr>
              <a:t>（２）</a:t>
            </a:r>
            <a:endParaRPr lang="en-US" altLang="ja-JP" sz="1100">
              <a:solidFill>
                <a:srgbClr val="000000"/>
              </a:solidFill>
              <a:latin typeface="メイリオ" panose="020B0604030504040204" pitchFamily="34" charset="-128"/>
              <a:ea typeface="メイリオ" panose="020B060403050404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タイトル 1">
            <a:extLst>
              <a:ext uri="{FF2B5EF4-FFF2-40B4-BE49-F238E27FC236}">
                <a16:creationId xmlns:a16="http://schemas.microsoft.com/office/drawing/2014/main" id="{C4551124-0EC8-F840-927B-EA6CD2C92F43}"/>
              </a:ext>
            </a:extLst>
          </p:cNvPr>
          <p:cNvSpPr>
            <a:spLocks noGrp="1" noChangeArrowheads="1"/>
          </p:cNvSpPr>
          <p:nvPr>
            <p:ph type="title"/>
          </p:nvPr>
        </p:nvSpPr>
        <p:spPr>
          <a:xfrm>
            <a:off x="682328" y="2551906"/>
            <a:ext cx="2882800" cy="1996678"/>
          </a:xfrm>
        </p:spPr>
        <p:txBody>
          <a:bodyPr>
            <a:normAutofit fontScale="90000"/>
          </a:bodyPr>
          <a:lstStyle/>
          <a:p>
            <a:pPr eaLnBrk="1" fontAlgn="auto" hangingPunct="1">
              <a:spcAft>
                <a:spcPts val="0"/>
              </a:spcAft>
              <a:defRPr/>
            </a:pPr>
            <a:r>
              <a:rPr lang="en-US" altLang="ja-JP" dirty="0">
                <a:latin typeface="UD Digi Kyokasho NP-B" panose="02020700000000000000" pitchFamily="18" charset="-128"/>
                <a:ea typeface="UD Digi Kyokasho NP-B" panose="02020700000000000000" pitchFamily="18" charset="-128"/>
              </a:rPr>
              <a:t>2013</a:t>
            </a:r>
            <a:r>
              <a:rPr lang="ja-JP" altLang="en-US">
                <a:latin typeface="UD Digi Kyokasho NP-B" panose="02020700000000000000" pitchFamily="18" charset="-128"/>
                <a:ea typeface="UD Digi Kyokasho NP-B" panose="02020700000000000000" pitchFamily="18" charset="-128"/>
              </a:rPr>
              <a:t>年</a:t>
            </a:r>
            <a:br>
              <a:rPr lang="en-US" altLang="ja-JP" dirty="0">
                <a:latin typeface="UD Digi Kyokasho NP-B" panose="02020700000000000000" pitchFamily="18" charset="-128"/>
                <a:ea typeface="UD Digi Kyokasho NP-B" panose="02020700000000000000" pitchFamily="18" charset="-128"/>
              </a:rPr>
            </a:br>
            <a:r>
              <a:rPr lang="ja-JP" altLang="en-US">
                <a:latin typeface="UD Digi Kyokasho NP-B" panose="02020700000000000000" pitchFamily="18" charset="-128"/>
                <a:ea typeface="UD Digi Kyokasho NP-B" panose="02020700000000000000" pitchFamily="18" charset="-128"/>
              </a:rPr>
              <a:t>アメニティから</a:t>
            </a:r>
            <a:br>
              <a:rPr lang="en-US" altLang="ja-JP" dirty="0">
                <a:latin typeface="UD Digi Kyokasho NP-B" panose="02020700000000000000" pitchFamily="18" charset="-128"/>
                <a:ea typeface="UD Digi Kyokasho NP-B" panose="02020700000000000000" pitchFamily="18" charset="-128"/>
              </a:rPr>
            </a:br>
            <a:r>
              <a:rPr lang="ja-JP" altLang="en-US">
                <a:latin typeface="UD Digi Kyokasho NP-B" panose="02020700000000000000" pitchFamily="18" charset="-128"/>
                <a:ea typeface="UD Digi Kyokasho NP-B" panose="02020700000000000000" pitchFamily="18" charset="-128"/>
              </a:rPr>
              <a:t>始まり、今再び</a:t>
            </a:r>
          </a:p>
        </p:txBody>
      </p:sp>
      <p:sp>
        <p:nvSpPr>
          <p:cNvPr id="4098" name="コンテンツ プレースホルダー 2">
            <a:extLst>
              <a:ext uri="{FF2B5EF4-FFF2-40B4-BE49-F238E27FC236}">
                <a16:creationId xmlns:a16="http://schemas.microsoft.com/office/drawing/2014/main" id="{B461A70C-2E8D-D048-9BB6-76795832D363}"/>
              </a:ext>
            </a:extLst>
          </p:cNvPr>
          <p:cNvSpPr>
            <a:spLocks noGrp="1" noChangeArrowheads="1"/>
          </p:cNvSpPr>
          <p:nvPr>
            <p:ph idx="1"/>
          </p:nvPr>
        </p:nvSpPr>
        <p:spPr>
          <a:xfrm>
            <a:off x="3900488" y="1295599"/>
            <a:ext cx="5849442" cy="4264223"/>
          </a:xfrm>
        </p:spPr>
        <p:txBody>
          <a:bodyPr/>
          <a:lstStyle/>
          <a:p>
            <a:pPr marL="0" indent="0" eaLnBrk="1" hangingPunct="1">
              <a:buNone/>
              <a:defRPr/>
            </a:pPr>
            <a:r>
              <a:rPr lang="ja-JP" altLang="en-US" sz="1950">
                <a:latin typeface="UD Digi Kyokasho NP-B" panose="02020700000000000000" pitchFamily="18" charset="-128"/>
                <a:ea typeface="UD Digi Kyokasho NP-B" panose="02020700000000000000" pitchFamily="18" charset="-128"/>
              </a:rPr>
              <a:t>●それは、</a:t>
            </a:r>
            <a:r>
              <a:rPr lang="en-US" altLang="ja-JP" sz="1950" dirty="0">
                <a:latin typeface="UD Digi Kyokasho NP-B" panose="02020700000000000000" pitchFamily="18" charset="-128"/>
                <a:ea typeface="UD Digi Kyokasho NP-B" panose="02020700000000000000" pitchFamily="18" charset="-128"/>
              </a:rPr>
              <a:t>2013</a:t>
            </a:r>
            <a:r>
              <a:rPr lang="ja-JP" altLang="en-US" sz="1950">
                <a:latin typeface="UD Digi Kyokasho NP-B" panose="02020700000000000000" pitchFamily="18" charset="-128"/>
                <a:ea typeface="UD Digi Kyokasho NP-B" panose="02020700000000000000" pitchFamily="18" charset="-128"/>
              </a:rPr>
              <a:t>年のアメニティから始まりました</a:t>
            </a:r>
            <a:endParaRPr lang="en-US" altLang="ja-JP" sz="1950" dirty="0">
              <a:latin typeface="UD Digi Kyokasho NP-B" panose="02020700000000000000" pitchFamily="18" charset="-128"/>
              <a:ea typeface="UD Digi Kyokasho NP-B" panose="02020700000000000000" pitchFamily="18" charset="-128"/>
            </a:endParaRPr>
          </a:p>
          <a:p>
            <a:pPr eaLnBrk="1" hangingPunct="1">
              <a:defRPr/>
            </a:pPr>
            <a:r>
              <a:rPr lang="en-US" altLang="ja-JP" sz="1950" dirty="0">
                <a:latin typeface="UD Digi Kyokasho NP-B" panose="02020700000000000000" pitchFamily="18" charset="-128"/>
                <a:ea typeface="UD Digi Kyokasho NP-B" panose="02020700000000000000" pitchFamily="18" charset="-128"/>
              </a:rPr>
              <a:t>2</a:t>
            </a:r>
            <a:r>
              <a:rPr lang="ja-JP" altLang="en-US" sz="1950">
                <a:latin typeface="UD Digi Kyokasho NP-B" panose="02020700000000000000" pitchFamily="18" charset="-128"/>
                <a:ea typeface="UD Digi Kyokasho NP-B" panose="02020700000000000000" pitchFamily="18" charset="-128"/>
              </a:rPr>
              <a:t>月　差別解消法をつくろう</a:t>
            </a:r>
            <a:r>
              <a:rPr lang="en-US" altLang="ja-JP" sz="1950" dirty="0">
                <a:latin typeface="UD Digi Kyokasho NP-B" panose="02020700000000000000" pitchFamily="18" charset="-128"/>
                <a:ea typeface="UD Digi Kyokasho NP-B" panose="02020700000000000000" pitchFamily="18" charset="-128"/>
              </a:rPr>
              <a:t>!</a:t>
            </a:r>
            <a:r>
              <a:rPr lang="ja-JP" altLang="en-US" sz="1950">
                <a:latin typeface="UD Digi Kyokasho NP-B" panose="02020700000000000000" pitchFamily="18" charset="-128"/>
                <a:ea typeface="UD Digi Kyokasho NP-B" panose="02020700000000000000" pitchFamily="18" charset="-128"/>
              </a:rPr>
              <a:t>との議員セッション</a:t>
            </a:r>
            <a:endParaRPr lang="en-US" altLang="ja-JP" sz="1950" dirty="0">
              <a:latin typeface="UD Digi Kyokasho NP-B" panose="02020700000000000000" pitchFamily="18" charset="-128"/>
              <a:ea typeface="UD Digi Kyokasho NP-B" panose="02020700000000000000" pitchFamily="18" charset="-128"/>
            </a:endParaRPr>
          </a:p>
          <a:p>
            <a:pPr eaLnBrk="1" hangingPunct="1">
              <a:defRPr/>
            </a:pPr>
            <a:r>
              <a:rPr lang="ja-JP" altLang="en-US" sz="1950">
                <a:latin typeface="UD Digi Kyokasho NP-B" panose="02020700000000000000" pitchFamily="18" charset="-128"/>
                <a:ea typeface="UD Digi Kyokasho NP-B" panose="02020700000000000000" pitchFamily="18" charset="-128"/>
              </a:rPr>
              <a:t>３</a:t>
            </a:r>
            <a:r>
              <a:rPr lang="en-US" altLang="ja-JP" sz="1950" dirty="0">
                <a:latin typeface="UD Digi Kyokasho NP-B" panose="02020700000000000000" pitchFamily="18" charset="-128"/>
                <a:ea typeface="UD Digi Kyokasho NP-B" panose="02020700000000000000" pitchFamily="18" charset="-128"/>
              </a:rPr>
              <a:t>〜</a:t>
            </a:r>
            <a:r>
              <a:rPr lang="ja-JP" altLang="en-US" sz="1950">
                <a:latin typeface="UD Digi Kyokasho NP-B" panose="02020700000000000000" pitchFamily="18" charset="-128"/>
                <a:ea typeface="UD Digi Kyokasho NP-B" panose="02020700000000000000" pitchFamily="18" charset="-128"/>
              </a:rPr>
              <a:t>４月　自民党、公明党、民主党ヒアリング</a:t>
            </a:r>
            <a:endParaRPr lang="en-US" altLang="ja-JP" sz="1950" dirty="0">
              <a:latin typeface="UD Digi Kyokasho NP-B" panose="02020700000000000000" pitchFamily="18" charset="-128"/>
              <a:ea typeface="UD Digi Kyokasho NP-B" panose="02020700000000000000" pitchFamily="18" charset="-128"/>
            </a:endParaRPr>
          </a:p>
          <a:p>
            <a:pPr eaLnBrk="1" hangingPunct="1">
              <a:defRPr/>
            </a:pPr>
            <a:r>
              <a:rPr lang="en-US" altLang="ja-JP" sz="1950" dirty="0">
                <a:latin typeface="UD Digi Kyokasho NP-B" panose="02020700000000000000" pitchFamily="18" charset="-128"/>
                <a:ea typeface="UD Digi Kyokasho NP-B" panose="02020700000000000000" pitchFamily="18" charset="-128"/>
              </a:rPr>
              <a:t>6</a:t>
            </a:r>
            <a:r>
              <a:rPr lang="ja-JP" altLang="en-US" sz="1950">
                <a:latin typeface="UD Digi Kyokasho NP-B" panose="02020700000000000000" pitchFamily="18" charset="-128"/>
                <a:ea typeface="UD Digi Kyokasho NP-B" panose="02020700000000000000" pitchFamily="18" charset="-128"/>
              </a:rPr>
              <a:t>月</a:t>
            </a:r>
            <a:r>
              <a:rPr lang="en-US" altLang="ja-JP" sz="1950" dirty="0">
                <a:latin typeface="UD Digi Kyokasho NP-B" panose="02020700000000000000" pitchFamily="18" charset="-128"/>
                <a:ea typeface="UD Digi Kyokasho NP-B" panose="02020700000000000000" pitchFamily="18" charset="-128"/>
              </a:rPr>
              <a:t>19</a:t>
            </a:r>
            <a:r>
              <a:rPr lang="ja-JP" altLang="en-US" sz="1950">
                <a:latin typeface="UD Digi Kyokasho NP-B" panose="02020700000000000000" pitchFamily="18" charset="-128"/>
                <a:ea typeface="UD Digi Kyokasho NP-B" panose="02020700000000000000" pitchFamily="18" charset="-128"/>
              </a:rPr>
              <a:t>日　障害者差別解消法成立</a:t>
            </a:r>
            <a:r>
              <a:rPr lang="en-US" altLang="ja-JP" sz="1950" dirty="0">
                <a:latin typeface="UD Digi Kyokasho NP-B" panose="02020700000000000000" pitchFamily="18" charset="-128"/>
                <a:ea typeface="UD Digi Kyokasho NP-B" panose="02020700000000000000" pitchFamily="18" charset="-128"/>
              </a:rPr>
              <a:t>!</a:t>
            </a:r>
          </a:p>
          <a:p>
            <a:pPr eaLnBrk="1" hangingPunct="1">
              <a:defRPr/>
            </a:pPr>
            <a:endParaRPr lang="en-US" altLang="ja-JP" sz="1950" dirty="0">
              <a:latin typeface="UD Digi Kyokasho NP-B" panose="02020700000000000000" pitchFamily="18" charset="-128"/>
              <a:ea typeface="UD Digi Kyokasho NP-B" panose="02020700000000000000" pitchFamily="18" charset="-128"/>
            </a:endParaRPr>
          </a:p>
          <a:p>
            <a:pPr marL="0" indent="0" eaLnBrk="1" hangingPunct="1">
              <a:buNone/>
              <a:defRPr/>
            </a:pPr>
            <a:r>
              <a:rPr lang="ja-JP" altLang="en-US" sz="1950">
                <a:latin typeface="UD Digi Kyokasho NP-B" panose="02020700000000000000" pitchFamily="18" charset="-128"/>
                <a:ea typeface="UD Digi Kyokasho NP-B" panose="02020700000000000000" pitchFamily="18" charset="-128"/>
              </a:rPr>
              <a:t>●</a:t>
            </a:r>
            <a:r>
              <a:rPr lang="en-US" altLang="ja-JP" sz="1950" dirty="0">
                <a:latin typeface="UD Digi Kyokasho NP-B" panose="02020700000000000000" pitchFamily="18" charset="-128"/>
                <a:ea typeface="UD Digi Kyokasho NP-B" panose="02020700000000000000" pitchFamily="18" charset="-128"/>
              </a:rPr>
              <a:t>2016</a:t>
            </a:r>
            <a:r>
              <a:rPr lang="ja-JP" altLang="en-US" sz="1950">
                <a:latin typeface="UD Digi Kyokasho NP-B" panose="02020700000000000000" pitchFamily="18" charset="-128"/>
                <a:ea typeface="UD Digi Kyokasho NP-B" panose="02020700000000000000" pitchFamily="18" charset="-128"/>
              </a:rPr>
              <a:t>年　障害者差別解消法施行</a:t>
            </a:r>
            <a:endParaRPr lang="en-US" altLang="ja-JP" sz="1950" dirty="0">
              <a:latin typeface="UD Digi Kyokasho NP-B" panose="02020700000000000000" pitchFamily="18" charset="-128"/>
              <a:ea typeface="UD Digi Kyokasho NP-B" panose="02020700000000000000" pitchFamily="18" charset="-128"/>
            </a:endParaRPr>
          </a:p>
          <a:p>
            <a:pPr eaLnBrk="1" hangingPunct="1">
              <a:defRPr/>
            </a:pPr>
            <a:endParaRPr lang="en-US" altLang="ja-JP" sz="1950" dirty="0">
              <a:latin typeface="UD Digi Kyokasho NP-B" panose="02020700000000000000" pitchFamily="18" charset="-128"/>
              <a:ea typeface="UD Digi Kyokasho NP-B" panose="02020700000000000000" pitchFamily="18" charset="-128"/>
            </a:endParaRPr>
          </a:p>
          <a:p>
            <a:pPr marL="0" indent="0" eaLnBrk="1" hangingPunct="1">
              <a:buNone/>
              <a:defRPr/>
            </a:pPr>
            <a:r>
              <a:rPr lang="ja-JP" altLang="en-US" sz="1950">
                <a:latin typeface="UD Digi Kyokasho NP-B" panose="02020700000000000000" pitchFamily="18" charset="-128"/>
                <a:ea typeface="UD Digi Kyokasho NP-B" panose="02020700000000000000" pitchFamily="18" charset="-128"/>
              </a:rPr>
              <a:t>●いよいよ　差別解消法</a:t>
            </a:r>
            <a:r>
              <a:rPr lang="en-US" altLang="ja-JP" sz="1950" dirty="0">
                <a:latin typeface="UD Digi Kyokasho NP-B" panose="02020700000000000000" pitchFamily="18" charset="-128"/>
                <a:ea typeface="UD Digi Kyokasho NP-B" panose="02020700000000000000" pitchFamily="18" charset="-128"/>
              </a:rPr>
              <a:t>3</a:t>
            </a:r>
            <a:r>
              <a:rPr lang="ja-JP" altLang="en-US" sz="1950">
                <a:latin typeface="UD Digi Kyokasho NP-B" panose="02020700000000000000" pitchFamily="18" charset="-128"/>
                <a:ea typeface="UD Digi Kyokasho NP-B" panose="02020700000000000000" pitchFamily="18" charset="-128"/>
              </a:rPr>
              <a:t>年後見直しの時です</a:t>
            </a:r>
            <a:r>
              <a:rPr lang="en-US" altLang="ja-JP" sz="1950" dirty="0">
                <a:latin typeface="UD Digi Kyokasho NP-B" panose="02020700000000000000" pitchFamily="18" charset="-128"/>
                <a:ea typeface="UD Digi Kyokasho NP-B" panose="02020700000000000000" pitchFamily="18" charset="-128"/>
              </a:rPr>
              <a:t>!</a:t>
            </a:r>
            <a:endParaRPr lang="ja-JP" altLang="en-US" sz="1950">
              <a:latin typeface="UD Digi Kyokasho NP-B" panose="02020700000000000000" pitchFamily="18" charset="-128"/>
              <a:ea typeface="UD Digi Kyokasho NP-B" panose="02020700000000000000" pitchFamily="18" charset="-128"/>
            </a:endParaRPr>
          </a:p>
        </p:txBody>
      </p:sp>
    </p:spTree>
    <p:extLst>
      <p:ext uri="{BB962C8B-B14F-4D97-AF65-F5344CB8AC3E}">
        <p14:creationId xmlns:p14="http://schemas.microsoft.com/office/powerpoint/2010/main" val="95835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61AAA-0AD0-024C-98FE-55E36D90E124}"/>
              </a:ext>
            </a:extLst>
          </p:cNvPr>
          <p:cNvSpPr>
            <a:spLocks noGrp="1"/>
          </p:cNvSpPr>
          <p:nvPr>
            <p:ph type="title"/>
          </p:nvPr>
        </p:nvSpPr>
        <p:spPr>
          <a:xfrm>
            <a:off x="549275" y="2551113"/>
            <a:ext cx="3116263" cy="1997075"/>
          </a:xfrm>
        </p:spPr>
        <p:txBody>
          <a:bodyPr/>
          <a:lstStyle/>
          <a:p>
            <a:pPr fontAlgn="auto">
              <a:spcAft>
                <a:spcPts val="0"/>
              </a:spcAft>
              <a:defRPr/>
            </a:pPr>
            <a:r>
              <a:rPr lang="ja-JP" altLang="en-US" sz="3150">
                <a:latin typeface="UD Digi Kyokasho NP-B" panose="02020700000000000000" pitchFamily="18" charset="-128"/>
                <a:ea typeface="UD Digi Kyokasho NP-B" panose="02020700000000000000" pitchFamily="18" charset="-128"/>
              </a:rPr>
              <a:t>障害者権利条約と差別解消法の見直し</a:t>
            </a:r>
          </a:p>
        </p:txBody>
      </p:sp>
      <p:sp>
        <p:nvSpPr>
          <p:cNvPr id="30722" name="コンテンツ プレースホルダー 2">
            <a:extLst>
              <a:ext uri="{FF2B5EF4-FFF2-40B4-BE49-F238E27FC236}">
                <a16:creationId xmlns:a16="http://schemas.microsoft.com/office/drawing/2014/main" id="{980F0AE7-AE5F-514A-8202-DCF864E4B4C2}"/>
              </a:ext>
            </a:extLst>
          </p:cNvPr>
          <p:cNvSpPr>
            <a:spLocks noGrp="1" noChangeArrowheads="1"/>
          </p:cNvSpPr>
          <p:nvPr>
            <p:ph idx="1"/>
          </p:nvPr>
        </p:nvSpPr>
        <p:spPr>
          <a:xfrm>
            <a:off x="4305300" y="981075"/>
            <a:ext cx="5472113" cy="4764088"/>
          </a:xfrm>
        </p:spPr>
        <p:txBody>
          <a:bodyPr/>
          <a:lstStyle/>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a:t>
            </a:r>
            <a:r>
              <a:rPr lang="en-US" altLang="ja-JP" dirty="0">
                <a:latin typeface="UD Digi Kyokasho NP-B" panose="02020700000000000000" pitchFamily="18" charset="-128"/>
                <a:ea typeface="UD Digi Kyokasho NP-B" panose="02020700000000000000" pitchFamily="18" charset="-128"/>
              </a:rPr>
              <a:t>2019</a:t>
            </a:r>
            <a:r>
              <a:rPr lang="ja-JP" altLang="en-US">
                <a:latin typeface="UD Digi Kyokasho NP-B" panose="02020700000000000000" pitchFamily="18" charset="-128"/>
                <a:ea typeface="UD Digi Kyokasho NP-B" panose="02020700000000000000" pitchFamily="18" charset="-128"/>
              </a:rPr>
              <a:t>年＞</a:t>
            </a:r>
            <a:endParaRPr lang="en-US" altLang="ja-JP" dirty="0">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●１月</a:t>
            </a:r>
            <a:r>
              <a:rPr lang="en-US" altLang="ja-JP" dirty="0">
                <a:latin typeface="UD Digi Kyokasho NP-B" panose="02020700000000000000" pitchFamily="18" charset="-128"/>
                <a:ea typeface="UD Digi Kyokasho NP-B" panose="02020700000000000000" pitchFamily="18" charset="-128"/>
              </a:rPr>
              <a:t>〜</a:t>
            </a:r>
            <a:r>
              <a:rPr lang="ja-JP" altLang="en-US">
                <a:latin typeface="UD Digi Kyokasho NP-B" panose="02020700000000000000" pitchFamily="18" charset="-128"/>
                <a:ea typeface="UD Digi Kyokasho NP-B" panose="02020700000000000000" pitchFamily="18" charset="-128"/>
              </a:rPr>
              <a:t>　</a:t>
            </a:r>
            <a:r>
              <a:rPr lang="ja-JP" altLang="en-US">
                <a:solidFill>
                  <a:srgbClr val="3333CC"/>
                </a:solidFill>
                <a:latin typeface="UD Digi Kyokasho NP-B" panose="02020700000000000000" pitchFamily="18" charset="-128"/>
                <a:ea typeface="UD Digi Kyokasho NP-B" panose="02020700000000000000" pitchFamily="18" charset="-128"/>
              </a:rPr>
              <a:t>第４期・障害者政策委員会</a:t>
            </a:r>
            <a:endParaRPr lang="en-US" altLang="ja-JP" dirty="0">
              <a:solidFill>
                <a:srgbClr val="3333CC"/>
              </a:solidFill>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●２月、４月　</a:t>
            </a:r>
            <a:r>
              <a:rPr lang="ja-JP" altLang="en-US">
                <a:solidFill>
                  <a:srgbClr val="FF0000"/>
                </a:solidFill>
                <a:latin typeface="UD Digi Kyokasho NP-B" panose="02020700000000000000" pitchFamily="18" charset="-128"/>
                <a:ea typeface="UD Digi Kyokasho NP-B" panose="02020700000000000000" pitchFamily="18" charset="-128"/>
              </a:rPr>
              <a:t>差別解消法見直しに向けた議論</a:t>
            </a:r>
            <a:r>
              <a:rPr lang="ja-JP" altLang="en-US">
                <a:latin typeface="UD Digi Kyokasho NP-B" panose="02020700000000000000" pitchFamily="18" charset="-128"/>
                <a:ea typeface="UD Digi Kyokasho NP-B" panose="02020700000000000000" pitchFamily="18" charset="-128"/>
              </a:rPr>
              <a:t>スタート</a:t>
            </a:r>
            <a:endParaRPr lang="en-US" altLang="ja-JP" dirty="0">
              <a:latin typeface="UD Digi Kyokasho NP-B" panose="02020700000000000000" pitchFamily="18" charset="-128"/>
              <a:ea typeface="UD Digi Kyokasho NP-B" panose="02020700000000000000" pitchFamily="18" charset="-128"/>
            </a:endParaRPr>
          </a:p>
          <a:p>
            <a:pPr marL="257961" lvl="1" indent="0" fontAlgn="auto">
              <a:spcAft>
                <a:spcPts val="0"/>
              </a:spcAft>
              <a:buFont typeface="Wingdings" pitchFamily="2" charset="2"/>
              <a:buNone/>
              <a:defRPr/>
            </a:pPr>
            <a:r>
              <a:rPr lang="ja-JP" altLang="en-US" sz="1625">
                <a:latin typeface="UD Digi Kyokasho NP-B" panose="02020700000000000000" pitchFamily="18" charset="-128"/>
                <a:ea typeface="UD Digi Kyokasho NP-B" panose="02020700000000000000" pitchFamily="18" charset="-128"/>
              </a:rPr>
              <a:t>・差別解消　地方自治体調査に基づく検討</a:t>
            </a:r>
            <a:endParaRPr lang="en-US" altLang="ja-JP" sz="1462" dirty="0">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●９月　</a:t>
            </a:r>
            <a:r>
              <a:rPr lang="ja-JP" altLang="en-US">
                <a:solidFill>
                  <a:srgbClr val="3333CC"/>
                </a:solidFill>
                <a:latin typeface="UD Digi Kyokasho NP-B" panose="02020700000000000000" pitchFamily="18" charset="-128"/>
                <a:ea typeface="UD Digi Kyokasho NP-B" panose="02020700000000000000" pitchFamily="18" charset="-128"/>
              </a:rPr>
              <a:t>国連・障害者権利委員会</a:t>
            </a:r>
            <a:br>
              <a:rPr lang="en-US" altLang="ja-JP" dirty="0">
                <a:solidFill>
                  <a:srgbClr val="3333CC"/>
                </a:solidFill>
                <a:latin typeface="UD Digi Kyokasho NP-B" panose="02020700000000000000" pitchFamily="18" charset="-128"/>
                <a:ea typeface="UD Digi Kyokasho NP-B" panose="02020700000000000000" pitchFamily="18" charset="-128"/>
              </a:rPr>
            </a:br>
            <a:r>
              <a:rPr lang="ja-JP" altLang="en-US">
                <a:solidFill>
                  <a:srgbClr val="3333CC"/>
                </a:solidFill>
                <a:latin typeface="UD Digi Kyokasho NP-B" panose="02020700000000000000" pitchFamily="18" charset="-128"/>
                <a:ea typeface="UD Digi Kyokasho NP-B" panose="02020700000000000000" pitchFamily="18" charset="-128"/>
              </a:rPr>
              <a:t>　</a:t>
            </a:r>
            <a:r>
              <a:rPr lang="ja-JP" altLang="en-US" sz="1625">
                <a:solidFill>
                  <a:srgbClr val="3333CC"/>
                </a:solidFill>
                <a:latin typeface="UD Digi Kyokasho NP-B" panose="02020700000000000000" pitchFamily="18" charset="-128"/>
                <a:ea typeface="UD Digi Kyokasho NP-B" panose="02020700000000000000" pitchFamily="18" charset="-128"/>
              </a:rPr>
              <a:t>・</a:t>
            </a:r>
            <a:r>
              <a:rPr lang="ja-JP" altLang="en-US" sz="1625">
                <a:latin typeface="UD Digi Kyokasho NP-B" panose="02020700000000000000" pitchFamily="18" charset="-128"/>
                <a:ea typeface="UD Digi Kyokasho NP-B" panose="02020700000000000000" pitchFamily="18" charset="-128"/>
              </a:rPr>
              <a:t>日本への事前質問事項</a:t>
            </a:r>
            <a:r>
              <a:rPr lang="en-US" altLang="ja-JP" sz="1625" dirty="0">
                <a:latin typeface="UD Digi Kyokasho NP-B" panose="02020700000000000000" pitchFamily="18" charset="-128"/>
                <a:ea typeface="UD Digi Kyokasho NP-B" panose="02020700000000000000" pitchFamily="18" charset="-128"/>
              </a:rPr>
              <a:t>〜</a:t>
            </a:r>
            <a:r>
              <a:rPr lang="ja-JP" altLang="en-US" sz="1625">
                <a:latin typeface="UD Digi Kyokasho NP-B" panose="02020700000000000000" pitchFamily="18" charset="-128"/>
                <a:ea typeface="UD Digi Kyokasho NP-B" panose="02020700000000000000" pitchFamily="18" charset="-128"/>
              </a:rPr>
              <a:t>差別解消法にも質問</a:t>
            </a:r>
            <a:endParaRPr lang="en-US" altLang="ja-JP" sz="1625" dirty="0">
              <a:solidFill>
                <a:srgbClr val="3333CC"/>
              </a:solidFill>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a:t>
            </a:r>
            <a:r>
              <a:rPr lang="en-US" altLang="ja-JP" dirty="0">
                <a:latin typeface="UD Digi Kyokasho NP-B" panose="02020700000000000000" pitchFamily="18" charset="-128"/>
                <a:ea typeface="UD Digi Kyokasho NP-B" panose="02020700000000000000" pitchFamily="18" charset="-128"/>
              </a:rPr>
              <a:t>10</a:t>
            </a:r>
            <a:r>
              <a:rPr lang="ja-JP" altLang="en-US">
                <a:latin typeface="UD Digi Kyokasho NP-B" panose="02020700000000000000" pitchFamily="18" charset="-128"/>
                <a:ea typeface="UD Digi Kyokasho NP-B" panose="02020700000000000000" pitchFamily="18" charset="-128"/>
              </a:rPr>
              <a:t>月</a:t>
            </a:r>
            <a:r>
              <a:rPr lang="en-US" altLang="ja-JP" dirty="0">
                <a:latin typeface="UD Digi Kyokasho NP-B" panose="02020700000000000000" pitchFamily="18" charset="-128"/>
                <a:ea typeface="UD Digi Kyokasho NP-B" panose="02020700000000000000" pitchFamily="18" charset="-128"/>
              </a:rPr>
              <a:t>〜</a:t>
            </a:r>
            <a:r>
              <a:rPr lang="ja-JP" altLang="en-US">
                <a:latin typeface="UD Digi Kyokasho NP-B" panose="02020700000000000000" pitchFamily="18" charset="-128"/>
                <a:ea typeface="UD Digi Kyokasho NP-B" panose="02020700000000000000" pitchFamily="18" charset="-128"/>
              </a:rPr>
              <a:t>障害者政策委員会で議論</a:t>
            </a:r>
            <a:br>
              <a:rPr lang="en-US" altLang="ja-JP" dirty="0">
                <a:solidFill>
                  <a:srgbClr val="FF0000"/>
                </a:solidFill>
                <a:latin typeface="UD Digi Kyokasho NP-B" panose="02020700000000000000" pitchFamily="18" charset="-128"/>
                <a:ea typeface="UD Digi Kyokasho NP-B" panose="02020700000000000000" pitchFamily="18" charset="-128"/>
              </a:rPr>
            </a:br>
            <a:endParaRPr lang="en-US" altLang="ja-JP" dirty="0">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a:t>
            </a:r>
            <a:r>
              <a:rPr lang="en-US" altLang="ja-JP" dirty="0">
                <a:latin typeface="UD Digi Kyokasho NP-B" panose="02020700000000000000" pitchFamily="18" charset="-128"/>
                <a:ea typeface="UD Digi Kyokasho NP-B" panose="02020700000000000000" pitchFamily="18" charset="-128"/>
              </a:rPr>
              <a:t>2020</a:t>
            </a:r>
            <a:r>
              <a:rPr lang="ja-JP" altLang="en-US">
                <a:latin typeface="UD Digi Kyokasho NP-B" panose="02020700000000000000" pitchFamily="18" charset="-128"/>
                <a:ea typeface="UD Digi Kyokasho NP-B" panose="02020700000000000000" pitchFamily="18" charset="-128"/>
              </a:rPr>
              <a:t>年＞</a:t>
            </a:r>
            <a:endParaRPr lang="en-US" altLang="ja-JP" dirty="0">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a:t>
            </a:r>
            <a:r>
              <a:rPr lang="en-US" altLang="ja-JP" dirty="0">
                <a:latin typeface="UD Digi Kyokasho NP-B" panose="02020700000000000000" pitchFamily="18" charset="-128"/>
                <a:ea typeface="UD Digi Kyokasho NP-B" panose="02020700000000000000" pitchFamily="18" charset="-128"/>
              </a:rPr>
              <a:t>1</a:t>
            </a:r>
            <a:r>
              <a:rPr lang="ja-JP" altLang="en-US">
                <a:latin typeface="UD Digi Kyokasho NP-B" panose="02020700000000000000" pitchFamily="18" charset="-128"/>
                <a:ea typeface="UD Digi Kyokasho NP-B" panose="02020700000000000000" pitchFamily="18" charset="-128"/>
              </a:rPr>
              <a:t>月　</a:t>
            </a:r>
            <a:r>
              <a:rPr lang="ja-JP" altLang="en-US">
                <a:solidFill>
                  <a:srgbClr val="FF0000"/>
                </a:solidFill>
                <a:latin typeface="UD Digi Kyokasho NP-B" panose="02020700000000000000" pitchFamily="18" charset="-128"/>
                <a:ea typeface="UD Digi Kyokasho NP-B" panose="02020700000000000000" pitchFamily="18" charset="-128"/>
              </a:rPr>
              <a:t>政策委員会・意見まとめ案</a:t>
            </a:r>
            <a:endParaRPr lang="en-US" altLang="ja-JP" dirty="0">
              <a:solidFill>
                <a:srgbClr val="FF0000"/>
              </a:solidFill>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r>
              <a:rPr lang="ja-JP" altLang="en-US">
                <a:latin typeface="UD Digi Kyokasho NP-B" panose="02020700000000000000" pitchFamily="18" charset="-128"/>
                <a:ea typeface="UD Digi Kyokasho NP-B" panose="02020700000000000000" pitchFamily="18" charset="-128"/>
              </a:rPr>
              <a:t>●８</a:t>
            </a:r>
            <a:r>
              <a:rPr lang="en-US" altLang="ja-JP" dirty="0">
                <a:latin typeface="UD Digi Kyokasho NP-B" panose="02020700000000000000" pitchFamily="18" charset="-128"/>
                <a:ea typeface="UD Digi Kyokasho NP-B" panose="02020700000000000000" pitchFamily="18" charset="-128"/>
              </a:rPr>
              <a:t>〜9</a:t>
            </a:r>
            <a:r>
              <a:rPr lang="ja-JP" altLang="en-US">
                <a:latin typeface="UD Digi Kyokasho NP-B" panose="02020700000000000000" pitchFamily="18" charset="-128"/>
                <a:ea typeface="UD Digi Kyokasho NP-B" panose="02020700000000000000" pitchFamily="18" charset="-128"/>
              </a:rPr>
              <a:t>月　</a:t>
            </a:r>
            <a:r>
              <a:rPr lang="ja-JP" altLang="en-US">
                <a:solidFill>
                  <a:srgbClr val="FF0000"/>
                </a:solidFill>
                <a:latin typeface="UD Digi Kyokasho NP-B" panose="02020700000000000000" pitchFamily="18" charset="-128"/>
                <a:ea typeface="UD Digi Kyokasho NP-B" panose="02020700000000000000" pitchFamily="18" charset="-128"/>
              </a:rPr>
              <a:t>障害者権利委員会での審査</a:t>
            </a:r>
            <a:endParaRPr lang="en-US" altLang="ja-JP" dirty="0">
              <a:latin typeface="UD Digi Kyokasho NP-B" panose="02020700000000000000" pitchFamily="18" charset="-128"/>
              <a:ea typeface="UD Digi Kyokasho NP-B" panose="02020700000000000000" pitchFamily="18" charset="-128"/>
            </a:endParaRPr>
          </a:p>
        </p:txBody>
      </p:sp>
    </p:spTree>
    <p:extLst>
      <p:ext uri="{BB962C8B-B14F-4D97-AF65-F5344CB8AC3E}">
        <p14:creationId xmlns:p14="http://schemas.microsoft.com/office/powerpoint/2010/main" val="189196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a:extLst>
              <a:ext uri="{FF2B5EF4-FFF2-40B4-BE49-F238E27FC236}">
                <a16:creationId xmlns:a16="http://schemas.microsoft.com/office/drawing/2014/main" id="{78E15F51-B5DD-B54C-A8D1-4156C0265609}"/>
              </a:ext>
            </a:extLst>
          </p:cNvPr>
          <p:cNvSpPr>
            <a:spLocks noGrp="1" noChangeArrowheads="1"/>
          </p:cNvSpPr>
          <p:nvPr>
            <p:ph type="title"/>
          </p:nvPr>
        </p:nvSpPr>
        <p:spPr>
          <a:xfrm>
            <a:off x="666750" y="2551113"/>
            <a:ext cx="2898775" cy="1997075"/>
          </a:xfrm>
        </p:spPr>
        <p:txBody>
          <a:bodyPr/>
          <a:lstStyle/>
          <a:p>
            <a:pPr fontAlgn="auto">
              <a:spcAft>
                <a:spcPts val="0"/>
              </a:spcAft>
              <a:defRPr/>
            </a:pPr>
            <a:r>
              <a:rPr lang="ja-JP" altLang="en-US">
                <a:latin typeface="UD Digi Kyokasho NP-B" panose="02020700000000000000" pitchFamily="18" charset="-128"/>
                <a:ea typeface="UD Digi Kyokasho NP-B" panose="02020700000000000000" pitchFamily="18" charset="-128"/>
              </a:rPr>
              <a:t>政策委員会・</a:t>
            </a:r>
            <a:r>
              <a:rPr lang="en-US" altLang="ja-JP">
                <a:latin typeface="UD Digi Kyokasho NP-B" panose="02020700000000000000" pitchFamily="18" charset="-128"/>
                <a:ea typeface="UD Digi Kyokasho NP-B" panose="02020700000000000000" pitchFamily="18" charset="-128"/>
              </a:rPr>
              <a:t>3</a:t>
            </a:r>
            <a:r>
              <a:rPr lang="ja-JP" altLang="en-US">
                <a:latin typeface="UD Digi Kyokasho NP-B" panose="02020700000000000000" pitchFamily="18" charset="-128"/>
                <a:ea typeface="UD Digi Kyokasho NP-B" panose="02020700000000000000" pitchFamily="18" charset="-128"/>
              </a:rPr>
              <a:t>年後見直しの意見案</a:t>
            </a:r>
          </a:p>
        </p:txBody>
      </p:sp>
      <p:pic>
        <p:nvPicPr>
          <p:cNvPr id="265218" name="コンテンツ プレースホルダー 2">
            <a:extLst>
              <a:ext uri="{FF2B5EF4-FFF2-40B4-BE49-F238E27FC236}">
                <a16:creationId xmlns:a16="http://schemas.microsoft.com/office/drawing/2014/main" id="{8D12D32C-515C-9F42-8F15-A7D2129A2A3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2638" y="1852613"/>
            <a:ext cx="4622800" cy="3149600"/>
          </a:xfrm>
        </p:spPr>
      </p:pic>
    </p:spTree>
    <p:extLst>
      <p:ext uri="{BB962C8B-B14F-4D97-AF65-F5344CB8AC3E}">
        <p14:creationId xmlns:p14="http://schemas.microsoft.com/office/powerpoint/2010/main" val="307711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タイトル 1">
            <a:extLst>
              <a:ext uri="{FF2B5EF4-FFF2-40B4-BE49-F238E27FC236}">
                <a16:creationId xmlns:a16="http://schemas.microsoft.com/office/drawing/2014/main" id="{5565A1D4-EBA2-9F48-8CD9-EA4514C552E5}"/>
              </a:ext>
            </a:extLst>
          </p:cNvPr>
          <p:cNvSpPr>
            <a:spLocks noGrp="1" noChangeArrowheads="1"/>
          </p:cNvSpPr>
          <p:nvPr>
            <p:ph type="title"/>
          </p:nvPr>
        </p:nvSpPr>
        <p:spPr>
          <a:xfrm>
            <a:off x="722313" y="2551113"/>
            <a:ext cx="2843212" cy="1997075"/>
          </a:xfrm>
        </p:spPr>
        <p:txBody>
          <a:bodyPr/>
          <a:lstStyle/>
          <a:p>
            <a:pPr fontAlgn="auto">
              <a:spcAft>
                <a:spcPts val="0"/>
              </a:spcAft>
              <a:defRPr/>
            </a:pPr>
            <a:r>
              <a:rPr lang="en-US" altLang="ja-JP" dirty="0">
                <a:latin typeface="UD Digi Kyokasho NP-B" panose="02020700000000000000" pitchFamily="18" charset="-128"/>
                <a:ea typeface="UD Digi Kyokasho NP-B" panose="02020700000000000000" pitchFamily="18" charset="-128"/>
              </a:rPr>
              <a:t>1</a:t>
            </a:r>
            <a:r>
              <a:rPr lang="ja-JP" altLang="en-US">
                <a:latin typeface="UD Digi Kyokasho NP-B" panose="02020700000000000000" pitchFamily="18" charset="-128"/>
                <a:ea typeface="UD Digi Kyokasho NP-B" panose="02020700000000000000" pitchFamily="18" charset="-128"/>
              </a:rPr>
              <a:t>月</a:t>
            </a:r>
            <a:r>
              <a:rPr lang="en-US" altLang="ja-JP" dirty="0">
                <a:latin typeface="UD Digi Kyokasho NP-B" panose="02020700000000000000" pitchFamily="18" charset="-128"/>
                <a:ea typeface="UD Digi Kyokasho NP-B" panose="02020700000000000000" pitchFamily="18" charset="-128"/>
              </a:rPr>
              <a:t>27</a:t>
            </a:r>
            <a:r>
              <a:rPr lang="ja-JP" altLang="en-US">
                <a:latin typeface="UD Digi Kyokasho NP-B" panose="02020700000000000000" pitchFamily="18" charset="-128"/>
                <a:ea typeface="UD Digi Kyokasho NP-B" panose="02020700000000000000" pitchFamily="18" charset="-128"/>
              </a:rPr>
              <a:t>日の</a:t>
            </a:r>
            <a:br>
              <a:rPr lang="en-US" altLang="ja-JP" dirty="0">
                <a:latin typeface="UD Digi Kyokasho NP-B" panose="02020700000000000000" pitchFamily="18" charset="-128"/>
                <a:ea typeface="UD Digi Kyokasho NP-B" panose="02020700000000000000" pitchFamily="18" charset="-128"/>
              </a:rPr>
            </a:br>
            <a:r>
              <a:rPr lang="ja-JP" altLang="en-US">
                <a:latin typeface="UD Digi Kyokasho NP-B" panose="02020700000000000000" pitchFamily="18" charset="-128"/>
                <a:ea typeface="UD Digi Kyokasho NP-B" panose="02020700000000000000" pitchFamily="18" charset="-128"/>
              </a:rPr>
              <a:t>政策委員会</a:t>
            </a:r>
            <a:br>
              <a:rPr lang="en-US" altLang="ja-JP" dirty="0">
                <a:latin typeface="UD Digi Kyokasho NP-B" panose="02020700000000000000" pitchFamily="18" charset="-128"/>
                <a:ea typeface="UD Digi Kyokasho NP-B" panose="02020700000000000000" pitchFamily="18" charset="-128"/>
              </a:rPr>
            </a:br>
            <a:r>
              <a:rPr lang="ja-JP" altLang="en-US">
                <a:latin typeface="UD Digi Kyokasho NP-B" panose="02020700000000000000" pitchFamily="18" charset="-128"/>
                <a:ea typeface="UD Digi Kyokasho NP-B" panose="02020700000000000000" pitchFamily="18" charset="-128"/>
              </a:rPr>
              <a:t>では</a:t>
            </a:r>
          </a:p>
        </p:txBody>
      </p:sp>
      <p:pic>
        <p:nvPicPr>
          <p:cNvPr id="266242" name="コンテンツ プレースホルダー 2">
            <a:extLst>
              <a:ext uri="{FF2B5EF4-FFF2-40B4-BE49-F238E27FC236}">
                <a16:creationId xmlns:a16="http://schemas.microsoft.com/office/drawing/2014/main" id="{F618AF52-254A-5146-A6D1-2E22555FF5F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3138" y="1778000"/>
            <a:ext cx="4432300" cy="3298825"/>
          </a:xfrm>
        </p:spPr>
      </p:pic>
    </p:spTree>
    <p:extLst>
      <p:ext uri="{BB962C8B-B14F-4D97-AF65-F5344CB8AC3E}">
        <p14:creationId xmlns:p14="http://schemas.microsoft.com/office/powerpoint/2010/main" val="221165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a:extLst>
              <a:ext uri="{FF2B5EF4-FFF2-40B4-BE49-F238E27FC236}">
                <a16:creationId xmlns:a16="http://schemas.microsoft.com/office/drawing/2014/main" id="{20692FDC-7703-C14F-AAE1-7BBE55D971F7}"/>
              </a:ext>
            </a:extLst>
          </p:cNvPr>
          <p:cNvSpPr>
            <a:spLocks noGrp="1" noChangeArrowheads="1"/>
          </p:cNvSpPr>
          <p:nvPr>
            <p:ph type="title"/>
          </p:nvPr>
        </p:nvSpPr>
        <p:spPr>
          <a:xfrm>
            <a:off x="722313" y="2605088"/>
            <a:ext cx="2843212" cy="1998662"/>
          </a:xfrm>
        </p:spPr>
        <p:txBody>
          <a:bodyPr/>
          <a:lstStyle/>
          <a:p>
            <a:pPr fontAlgn="auto">
              <a:spcAft>
                <a:spcPts val="0"/>
              </a:spcAft>
              <a:defRPr/>
            </a:pPr>
            <a:r>
              <a:rPr lang="ja-JP" altLang="en-US">
                <a:latin typeface="UD Digi Kyokasho NP-B" panose="02020700000000000000" pitchFamily="18" charset="-128"/>
                <a:ea typeface="UD Digi Kyokasho NP-B" panose="02020700000000000000" pitchFamily="18" charset="-128"/>
              </a:rPr>
              <a:t>せめて、以下のような取り組みの記述を</a:t>
            </a:r>
          </a:p>
        </p:txBody>
      </p:sp>
      <p:sp>
        <p:nvSpPr>
          <p:cNvPr id="34818" name="コンテンツ プレースホルダー 2">
            <a:extLst>
              <a:ext uri="{FF2B5EF4-FFF2-40B4-BE49-F238E27FC236}">
                <a16:creationId xmlns:a16="http://schemas.microsoft.com/office/drawing/2014/main" id="{3D0A3047-5B64-3343-A17F-ABD1E8A09D92}"/>
              </a:ext>
            </a:extLst>
          </p:cNvPr>
          <p:cNvSpPr>
            <a:spLocks noGrp="1" noChangeArrowheads="1"/>
          </p:cNvSpPr>
          <p:nvPr>
            <p:ph idx="1"/>
          </p:nvPr>
        </p:nvSpPr>
        <p:spPr>
          <a:xfrm>
            <a:off x="4232275" y="463550"/>
            <a:ext cx="5616575" cy="5695950"/>
          </a:xfrm>
        </p:spPr>
        <p:txBody>
          <a:bodyPr>
            <a:normAutofit fontScale="92500"/>
          </a:bodyPr>
          <a:lstStyle/>
          <a:p>
            <a:pPr fontAlgn="auto">
              <a:spcAft>
                <a:spcPts val="0"/>
              </a:spcAft>
              <a:defRPr/>
            </a:pPr>
            <a:r>
              <a:rPr lang="ja-JP" altLang="en-US" sz="2275" dirty="0">
                <a:latin typeface="UD Digi Kyokasho NP-B" panose="02020700000000000000" pitchFamily="18" charset="-128"/>
                <a:ea typeface="UD Digi Kyokasho NP-B" panose="02020700000000000000" pitchFamily="18" charset="-128"/>
              </a:rPr>
              <a:t>差別解消法の対象には、過去・未来・見なしとともに、障害者の家族に対するものも含まれることを基本方針に</a:t>
            </a:r>
            <a:br>
              <a:rPr lang="en-US" altLang="ja-JP" sz="1137" dirty="0">
                <a:latin typeface="UD Digi Kyokasho NP-B" panose="02020700000000000000" pitchFamily="18" charset="-128"/>
                <a:ea typeface="UD Digi Kyokasho NP-B" panose="02020700000000000000" pitchFamily="18" charset="-128"/>
              </a:rPr>
            </a:br>
            <a:endParaRPr lang="ja-JP" altLang="en-US" sz="1137" dirty="0">
              <a:latin typeface="UD Digi Kyokasho NP-B" panose="02020700000000000000" pitchFamily="18" charset="-128"/>
              <a:ea typeface="UD Digi Kyokasho NP-B" panose="02020700000000000000" pitchFamily="18" charset="-128"/>
            </a:endParaRPr>
          </a:p>
          <a:p>
            <a:pPr fontAlgn="auto">
              <a:spcAft>
                <a:spcPts val="0"/>
              </a:spcAft>
              <a:defRPr/>
            </a:pPr>
            <a:r>
              <a:rPr lang="ja-JP" altLang="en-US" sz="2275" dirty="0">
                <a:latin typeface="UD Digi Kyokasho NP-B" panose="02020700000000000000" pitchFamily="18" charset="-128"/>
                <a:ea typeface="UD Digi Kyokasho NP-B" panose="02020700000000000000" pitchFamily="18" charset="-128"/>
              </a:rPr>
              <a:t>障害女性の複合的差別の解消を基本方針に</a:t>
            </a:r>
            <a:br>
              <a:rPr lang="en-US" altLang="ja-JP" sz="1137" dirty="0">
                <a:latin typeface="UD Digi Kyokasho NP-B" panose="02020700000000000000" pitchFamily="18" charset="-128"/>
                <a:ea typeface="UD Digi Kyokasho NP-B" panose="02020700000000000000" pitchFamily="18" charset="-128"/>
              </a:rPr>
            </a:br>
            <a:endParaRPr lang="en-US" altLang="ja-JP" sz="1137" dirty="0">
              <a:latin typeface="UD Digi Kyokasho NP-B" panose="02020700000000000000" pitchFamily="18" charset="-128"/>
              <a:ea typeface="UD Digi Kyokasho NP-B" panose="02020700000000000000" pitchFamily="18" charset="-128"/>
            </a:endParaRPr>
          </a:p>
          <a:p>
            <a:pPr fontAlgn="auto">
              <a:spcAft>
                <a:spcPts val="0"/>
              </a:spcAft>
              <a:defRPr/>
            </a:pPr>
            <a:r>
              <a:rPr lang="ja-JP" altLang="en-US" sz="2275" dirty="0">
                <a:latin typeface="UD Digi Kyokasho NP-B" panose="02020700000000000000" pitchFamily="18" charset="-128"/>
                <a:ea typeface="UD Digi Kyokasho NP-B" panose="02020700000000000000" pitchFamily="18" charset="-128"/>
              </a:rPr>
              <a:t>ワンストップ相談窓口、並びに各省庁担当者会議の設置（事例を蓄積し、改善へ）</a:t>
            </a:r>
            <a:endParaRPr lang="ja-JP" altLang="en-US" sz="1137" dirty="0">
              <a:latin typeface="UD Digi Kyokasho NP-B" panose="02020700000000000000" pitchFamily="18" charset="-128"/>
              <a:ea typeface="UD Digi Kyokasho NP-B" panose="02020700000000000000" pitchFamily="18" charset="-128"/>
            </a:endParaRPr>
          </a:p>
          <a:p>
            <a:pPr marL="0" indent="0" fontAlgn="auto">
              <a:spcAft>
                <a:spcPts val="0"/>
              </a:spcAft>
              <a:buFont typeface="Wingdings" pitchFamily="2" charset="2"/>
              <a:buNone/>
              <a:defRPr/>
            </a:pPr>
            <a:endParaRPr lang="ja-JP" altLang="en-US" sz="1137" dirty="0">
              <a:latin typeface="UD Digi Kyokasho NP-B" panose="02020700000000000000" pitchFamily="18" charset="-128"/>
              <a:ea typeface="UD Digi Kyokasho NP-B" panose="02020700000000000000" pitchFamily="18" charset="-128"/>
            </a:endParaRPr>
          </a:p>
          <a:p>
            <a:pPr fontAlgn="auto">
              <a:spcAft>
                <a:spcPts val="0"/>
              </a:spcAft>
              <a:defRPr/>
            </a:pPr>
            <a:r>
              <a:rPr lang="en-US" altLang="ja-JP" sz="2275" dirty="0">
                <a:solidFill>
                  <a:srgbClr val="FF0000"/>
                </a:solidFill>
                <a:latin typeface="UD Digi Kyokasho NP-B" panose="02020700000000000000" pitchFamily="18" charset="-128"/>
                <a:ea typeface="UD Digi Kyokasho NP-B" panose="02020700000000000000" pitchFamily="18" charset="-128"/>
              </a:rPr>
              <a:t>※</a:t>
            </a:r>
            <a:r>
              <a:rPr lang="ja-JP" altLang="en-US" sz="2275" dirty="0">
                <a:latin typeface="UD Digi Kyokasho NP-B" panose="02020700000000000000" pitchFamily="18" charset="-128"/>
                <a:ea typeface="UD Digi Kyokasho NP-B" panose="02020700000000000000" pitchFamily="18" charset="-128"/>
              </a:rPr>
              <a:t>差別解消法での積み残し課題への対応という点からも</a:t>
            </a:r>
            <a:r>
              <a:rPr lang="ja-JP" altLang="en-US" sz="2275" u="sng" dirty="0">
                <a:solidFill>
                  <a:srgbClr val="FF0000"/>
                </a:solidFill>
                <a:latin typeface="UD Digi Kyokasho NP-B" panose="02020700000000000000" pitchFamily="18" charset="-128"/>
                <a:ea typeface="UD Digi Kyokasho NP-B" panose="02020700000000000000" pitchFamily="18" charset="-128"/>
              </a:rPr>
              <a:t>障害者基本法</a:t>
            </a:r>
            <a:r>
              <a:rPr lang="ja-JP" altLang="en-US" sz="2275" u="sng">
                <a:solidFill>
                  <a:srgbClr val="FF0000"/>
                </a:solidFill>
                <a:latin typeface="UD Digi Kyokasho NP-B" panose="02020700000000000000" pitchFamily="18" charset="-128"/>
                <a:ea typeface="UD Digi Kyokasho NP-B" panose="02020700000000000000" pitchFamily="18" charset="-128"/>
              </a:rPr>
              <a:t>改正</a:t>
            </a:r>
            <a:r>
              <a:rPr lang="ja-JP" altLang="en-US" sz="2275">
                <a:latin typeface="UD Digi Kyokasho NP-B" panose="02020700000000000000" pitchFamily="18" charset="-128"/>
                <a:ea typeface="UD Digi Kyokasho NP-B" panose="02020700000000000000" pitchFamily="18" charset="-128"/>
              </a:rPr>
              <a:t>を</a:t>
            </a:r>
            <a:endParaRPr lang="en-US" altLang="ja-JP" sz="2275" dirty="0">
              <a:latin typeface="UD Digi Kyokasho NP-B" panose="02020700000000000000" pitchFamily="18" charset="-128"/>
              <a:ea typeface="UD Digi Kyokasho NP-B" panose="02020700000000000000" pitchFamily="18" charset="-128"/>
            </a:endParaRPr>
          </a:p>
          <a:p>
            <a:pPr fontAlgn="auto">
              <a:spcAft>
                <a:spcPts val="0"/>
              </a:spcAft>
              <a:defRPr/>
            </a:pPr>
            <a:endParaRPr lang="ja-JP" altLang="en-US" sz="2275" dirty="0">
              <a:latin typeface="UD Digi Kyokasho NP-B" panose="02020700000000000000" pitchFamily="18" charset="-128"/>
              <a:ea typeface="UD Digi Kyokasho NP-B" panose="02020700000000000000" pitchFamily="18" charset="-128"/>
            </a:endParaRPr>
          </a:p>
          <a:p>
            <a:pPr fontAlgn="auto">
              <a:spcAft>
                <a:spcPts val="0"/>
              </a:spcAft>
              <a:defRPr/>
            </a:pPr>
            <a:r>
              <a:rPr lang="ja-JP" altLang="en-US" sz="2275">
                <a:latin typeface="UD Digi Kyokasho NP-B" panose="02020700000000000000" pitchFamily="18" charset="-128"/>
                <a:ea typeface="UD Digi Kyokasho NP-B" panose="02020700000000000000" pitchFamily="18" charset="-128"/>
              </a:rPr>
              <a:t>→</a:t>
            </a:r>
            <a:r>
              <a:rPr lang="en-US" altLang="ja-JP" sz="2275" b="1" dirty="0">
                <a:solidFill>
                  <a:srgbClr val="3333CC"/>
                </a:solidFill>
                <a:latin typeface="UD Digi Kyokasho NP-B" panose="02020700000000000000" pitchFamily="18" charset="-128"/>
                <a:ea typeface="UD Digi Kyokasho NP-B" panose="02020700000000000000" pitchFamily="18" charset="-128"/>
              </a:rPr>
              <a:t>2/21</a:t>
            </a:r>
            <a:r>
              <a:rPr lang="ja-JP" altLang="en-US" sz="2275" b="1">
                <a:solidFill>
                  <a:srgbClr val="3333CC"/>
                </a:solidFill>
                <a:latin typeface="UD Digi Kyokasho NP-B" panose="02020700000000000000" pitchFamily="18" charset="-128"/>
                <a:ea typeface="UD Digi Kyokasho NP-B" panose="02020700000000000000" pitchFamily="18" charset="-128"/>
              </a:rPr>
              <a:t>委員連名　意見書提出</a:t>
            </a:r>
            <a:r>
              <a:rPr lang="en-US" altLang="ja-JP" sz="2275" dirty="0">
                <a:latin typeface="UD Digi Kyokasho NP-B" panose="02020700000000000000" pitchFamily="18" charset="-128"/>
                <a:ea typeface="UD Digi Kyokasho NP-B" panose="02020700000000000000" pitchFamily="18" charset="-128"/>
              </a:rPr>
              <a:t>〜</a:t>
            </a:r>
            <a:r>
              <a:rPr lang="ja-JP" altLang="en-US" sz="2275">
                <a:solidFill>
                  <a:srgbClr val="FF0000"/>
                </a:solidFill>
                <a:latin typeface="UD Digi Kyokasho NP-B" panose="02020700000000000000" pitchFamily="18" charset="-128"/>
                <a:ea typeface="UD Digi Kyokasho NP-B" panose="02020700000000000000" pitchFamily="18" charset="-128"/>
              </a:rPr>
              <a:t>延長戦</a:t>
            </a:r>
            <a:r>
              <a:rPr lang="ja-JP" altLang="en-US" sz="2275">
                <a:latin typeface="UD Digi Kyokasho NP-B" panose="02020700000000000000" pitchFamily="18" charset="-128"/>
                <a:ea typeface="UD Digi Kyokasho NP-B" panose="02020700000000000000" pitchFamily="18" charset="-128"/>
              </a:rPr>
              <a:t>へ</a:t>
            </a:r>
            <a:endParaRPr lang="ja-JP" altLang="en-US" sz="2275" dirty="0">
              <a:latin typeface="UD Digi Kyokasho NP-B" panose="02020700000000000000" pitchFamily="18" charset="-128"/>
              <a:ea typeface="UD Digi Kyokasho NP-B" panose="02020700000000000000" pitchFamily="18" charset="-128"/>
            </a:endParaRPr>
          </a:p>
        </p:txBody>
      </p:sp>
    </p:spTree>
    <p:extLst>
      <p:ext uri="{BB962C8B-B14F-4D97-AF65-F5344CB8AC3E}">
        <p14:creationId xmlns:p14="http://schemas.microsoft.com/office/powerpoint/2010/main" val="112747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タイトル 1">
            <a:extLst>
              <a:ext uri="{FF2B5EF4-FFF2-40B4-BE49-F238E27FC236}">
                <a16:creationId xmlns:a16="http://schemas.microsoft.com/office/drawing/2014/main" id="{2F9E1EE6-FC25-0545-874F-809E8DD23E92}"/>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711994" y="849313"/>
            <a:ext cx="8461375" cy="1351756"/>
          </a:xfrm>
        </p:spPr>
      </p:pic>
      <p:sp>
        <p:nvSpPr>
          <p:cNvPr id="11" name="台形 10">
            <a:extLst>
              <a:ext uri="{FF2B5EF4-FFF2-40B4-BE49-F238E27FC236}">
                <a16:creationId xmlns:a16="http://schemas.microsoft.com/office/drawing/2014/main" id="{2793BC5C-33BF-9B46-8758-F4D920351096}"/>
              </a:ext>
            </a:extLst>
          </p:cNvPr>
          <p:cNvSpPr/>
          <p:nvPr/>
        </p:nvSpPr>
        <p:spPr>
          <a:xfrm>
            <a:off x="2415878" y="4636294"/>
            <a:ext cx="5111650" cy="1249859"/>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213" eaLnBrk="1" fontAlgn="auto" hangingPunct="1">
              <a:spcBef>
                <a:spcPts val="0"/>
              </a:spcBef>
              <a:spcAft>
                <a:spcPts val="0"/>
              </a:spcAft>
              <a:defRPr/>
            </a:pPr>
            <a:r>
              <a:rPr lang="ja-JP" altLang="en-US" sz="3575">
                <a:solidFill>
                  <a:prstClr val="white"/>
                </a:solidFill>
                <a:latin typeface="UD Digi Kyokasho NP-B" panose="02020700000000000000" pitchFamily="18" charset="-128"/>
                <a:ea typeface="UD Digi Kyokasho NP-B" panose="02020700000000000000" pitchFamily="18" charset="-128"/>
              </a:rPr>
              <a:t>障害者基本法改正</a:t>
            </a:r>
          </a:p>
        </p:txBody>
      </p:sp>
      <p:grpSp>
        <p:nvGrpSpPr>
          <p:cNvPr id="22" name="グループ化 21">
            <a:extLst>
              <a:ext uri="{FF2B5EF4-FFF2-40B4-BE49-F238E27FC236}">
                <a16:creationId xmlns:a16="http://schemas.microsoft.com/office/drawing/2014/main" id="{43559611-FE4C-204A-92BE-4506ABA8EC29}"/>
              </a:ext>
            </a:extLst>
          </p:cNvPr>
          <p:cNvGrpSpPr>
            <a:grpSpLocks/>
          </p:cNvGrpSpPr>
          <p:nvPr/>
        </p:nvGrpSpPr>
        <p:grpSpPr bwMode="auto">
          <a:xfrm>
            <a:off x="975122" y="2314575"/>
            <a:ext cx="7954467" cy="1043484"/>
            <a:chOff x="1359878" y="2055210"/>
            <a:chExt cx="9472246" cy="1256560"/>
          </a:xfrm>
        </p:grpSpPr>
        <p:sp>
          <p:nvSpPr>
            <p:cNvPr id="19" name="角丸四角形 18">
              <a:extLst>
                <a:ext uri="{FF2B5EF4-FFF2-40B4-BE49-F238E27FC236}">
                  <a16:creationId xmlns:a16="http://schemas.microsoft.com/office/drawing/2014/main" id="{24AD9B44-E0D3-8440-B08E-0EAC377B9999}"/>
                </a:ext>
              </a:extLst>
            </p:cNvPr>
            <p:cNvSpPr>
              <a:spLocks noChangeArrowheads="1"/>
            </p:cNvSpPr>
            <p:nvPr/>
          </p:nvSpPr>
          <p:spPr bwMode="auto">
            <a:xfrm>
              <a:off x="1359878" y="2055210"/>
              <a:ext cx="9472246" cy="1256560"/>
            </a:xfrm>
            <a:prstGeom prst="roundRect">
              <a:avLst>
                <a:gd name="adj" fmla="val 16667"/>
              </a:avLst>
            </a:prstGeom>
            <a:blipFill dpi="0" rotWithShape="1">
              <a:blip r:embed="rId4">
                <a:alphaModFix amt="15000"/>
              </a:blip>
              <a:srcRect/>
              <a:tile tx="0" ty="0" sx="100000" sy="100000" flip="none" algn="tl"/>
            </a:blipFill>
            <a:ln w="12700" algn="ctr">
              <a:solidFill>
                <a:srgbClr val="9B320E"/>
              </a:solidFill>
              <a:round/>
              <a:headEnd/>
              <a:tailEnd/>
            </a:ln>
          </p:spPr>
          <p:txBody>
            <a:bodyPr anchor="ctr"/>
            <a:lstStyle/>
            <a:p>
              <a:pPr algn="ctr" defTabSz="557213" eaLnBrk="1" fontAlgn="auto" hangingPunct="1">
                <a:spcBef>
                  <a:spcPts val="0"/>
                </a:spcBef>
                <a:spcAft>
                  <a:spcPts val="0"/>
                </a:spcAft>
                <a:defRPr/>
              </a:pPr>
              <a:endParaRPr lang="ja-JP" altLang="en-US" sz="1097">
                <a:solidFill>
                  <a:prstClr val="white"/>
                </a:solidFill>
                <a:latin typeface="UD Digi Kyokasho NP-B" panose="02020700000000000000" pitchFamily="18" charset="-128"/>
                <a:ea typeface="UD Digi Kyokasho NP-B" panose="02020700000000000000" pitchFamily="18" charset="-128"/>
              </a:endParaRPr>
            </a:p>
          </p:txBody>
        </p:sp>
        <p:sp>
          <p:nvSpPr>
            <p:cNvPr id="17" name="正方形/長方形 16">
              <a:extLst>
                <a:ext uri="{FF2B5EF4-FFF2-40B4-BE49-F238E27FC236}">
                  <a16:creationId xmlns:a16="http://schemas.microsoft.com/office/drawing/2014/main" id="{1F4F0F0C-2957-7940-AA02-72CD24CDFE9B}"/>
                </a:ext>
              </a:extLst>
            </p:cNvPr>
            <p:cNvSpPr/>
            <p:nvPr/>
          </p:nvSpPr>
          <p:spPr>
            <a:xfrm>
              <a:off x="1559552" y="2171702"/>
              <a:ext cx="2853808" cy="9956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213" eaLnBrk="1" fontAlgn="auto" hangingPunct="1">
                <a:spcBef>
                  <a:spcPts val="0"/>
                </a:spcBef>
                <a:spcAft>
                  <a:spcPts val="0"/>
                </a:spcAft>
                <a:defRPr/>
              </a:pPr>
              <a:r>
                <a:rPr lang="ja-JP" altLang="en-US" sz="2275">
                  <a:solidFill>
                    <a:prstClr val="white"/>
                  </a:solidFill>
                  <a:latin typeface="UD Digi Kyokasho NP-B" panose="02020700000000000000" pitchFamily="18" charset="-128"/>
                  <a:ea typeface="UD Digi Kyokasho NP-B" panose="02020700000000000000" pitchFamily="18" charset="-128"/>
                </a:rPr>
                <a:t>差別解消法の</a:t>
              </a:r>
              <a:endParaRPr lang="en-US" altLang="ja-JP" sz="2275" dirty="0">
                <a:solidFill>
                  <a:prstClr val="white"/>
                </a:solidFill>
                <a:latin typeface="UD Digi Kyokasho NP-B" panose="02020700000000000000" pitchFamily="18" charset="-128"/>
                <a:ea typeface="UD Digi Kyokasho NP-B" panose="02020700000000000000" pitchFamily="18" charset="-128"/>
              </a:endParaRPr>
            </a:p>
            <a:p>
              <a:pPr algn="ctr" defTabSz="557213" eaLnBrk="1" fontAlgn="auto" hangingPunct="1">
                <a:spcBef>
                  <a:spcPts val="0"/>
                </a:spcBef>
                <a:spcAft>
                  <a:spcPts val="0"/>
                </a:spcAft>
                <a:defRPr/>
              </a:pPr>
              <a:r>
                <a:rPr lang="ja-JP" altLang="en-US" sz="2275">
                  <a:solidFill>
                    <a:prstClr val="white"/>
                  </a:solidFill>
                  <a:latin typeface="UD Digi Kyokasho NP-B" panose="02020700000000000000" pitchFamily="18" charset="-128"/>
                  <a:ea typeface="UD Digi Kyokasho NP-B" panose="02020700000000000000" pitchFamily="18" charset="-128"/>
                </a:rPr>
                <a:t>見直し</a:t>
              </a:r>
            </a:p>
          </p:txBody>
        </p:sp>
        <p:sp>
          <p:nvSpPr>
            <p:cNvPr id="18" name="正方形/長方形 17">
              <a:extLst>
                <a:ext uri="{FF2B5EF4-FFF2-40B4-BE49-F238E27FC236}">
                  <a16:creationId xmlns:a16="http://schemas.microsoft.com/office/drawing/2014/main" id="{57DA07B2-76EE-A148-BBF4-CAD4E9CD4D7A}"/>
                </a:ext>
              </a:extLst>
            </p:cNvPr>
            <p:cNvSpPr/>
            <p:nvPr/>
          </p:nvSpPr>
          <p:spPr>
            <a:xfrm>
              <a:off x="7801681" y="2171702"/>
              <a:ext cx="2855344" cy="9598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213" eaLnBrk="1" fontAlgn="auto" hangingPunct="1">
                <a:spcBef>
                  <a:spcPts val="0"/>
                </a:spcBef>
                <a:spcAft>
                  <a:spcPts val="0"/>
                </a:spcAft>
                <a:defRPr/>
              </a:pPr>
              <a:r>
                <a:rPr lang="ja-JP" altLang="en-US" sz="2275">
                  <a:solidFill>
                    <a:prstClr val="white"/>
                  </a:solidFill>
                  <a:latin typeface="UD Digi Kyokasho NP-B" panose="02020700000000000000" pitchFamily="18" charset="-128"/>
                  <a:ea typeface="UD Digi Kyokasho NP-B" panose="02020700000000000000" pitchFamily="18" charset="-128"/>
                </a:rPr>
                <a:t>虐待防止法の</a:t>
              </a:r>
              <a:endParaRPr lang="en-US" altLang="ja-JP" sz="2275" dirty="0">
                <a:solidFill>
                  <a:prstClr val="white"/>
                </a:solidFill>
                <a:latin typeface="UD Digi Kyokasho NP-B" panose="02020700000000000000" pitchFamily="18" charset="-128"/>
                <a:ea typeface="UD Digi Kyokasho NP-B" panose="02020700000000000000" pitchFamily="18" charset="-128"/>
              </a:endParaRPr>
            </a:p>
            <a:p>
              <a:pPr algn="ctr" defTabSz="557213" eaLnBrk="1" fontAlgn="auto" hangingPunct="1">
                <a:spcBef>
                  <a:spcPts val="0"/>
                </a:spcBef>
                <a:spcAft>
                  <a:spcPts val="0"/>
                </a:spcAft>
                <a:defRPr/>
              </a:pPr>
              <a:r>
                <a:rPr lang="ja-JP" altLang="en-US" sz="2275">
                  <a:solidFill>
                    <a:prstClr val="white"/>
                  </a:solidFill>
                  <a:latin typeface="UD Digi Kyokasho NP-B" panose="02020700000000000000" pitchFamily="18" charset="-128"/>
                  <a:ea typeface="UD Digi Kyokasho NP-B" panose="02020700000000000000" pitchFamily="18" charset="-128"/>
                </a:rPr>
                <a:t>見直し</a:t>
              </a:r>
            </a:p>
          </p:txBody>
        </p:sp>
      </p:grpSp>
      <p:grpSp>
        <p:nvGrpSpPr>
          <p:cNvPr id="21" name="グループ化 20">
            <a:extLst>
              <a:ext uri="{FF2B5EF4-FFF2-40B4-BE49-F238E27FC236}">
                <a16:creationId xmlns:a16="http://schemas.microsoft.com/office/drawing/2014/main" id="{A6A8B43D-6CEB-FB42-A1C3-C491B5863247}"/>
              </a:ext>
            </a:extLst>
          </p:cNvPr>
          <p:cNvGrpSpPr>
            <a:grpSpLocks/>
          </p:cNvGrpSpPr>
          <p:nvPr/>
        </p:nvGrpSpPr>
        <p:grpSpPr bwMode="auto">
          <a:xfrm>
            <a:off x="2553891" y="2984005"/>
            <a:ext cx="4790480" cy="1532334"/>
            <a:chOff x="3265444" y="2951991"/>
            <a:chExt cx="5704442" cy="1848574"/>
          </a:xfrm>
        </p:grpSpPr>
        <p:sp>
          <p:nvSpPr>
            <p:cNvPr id="15" name="ストライプ矢印 14">
              <a:extLst>
                <a:ext uri="{FF2B5EF4-FFF2-40B4-BE49-F238E27FC236}">
                  <a16:creationId xmlns:a16="http://schemas.microsoft.com/office/drawing/2014/main" id="{F7F83444-D467-344B-AC3C-84296A3CEB97}"/>
                </a:ext>
              </a:extLst>
            </p:cNvPr>
            <p:cNvSpPr/>
            <p:nvPr/>
          </p:nvSpPr>
          <p:spPr>
            <a:xfrm rot="19006150">
              <a:off x="7218926" y="3563514"/>
              <a:ext cx="1750960" cy="12370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213" eaLnBrk="1" fontAlgn="auto" hangingPunct="1">
                <a:spcBef>
                  <a:spcPts val="0"/>
                </a:spcBef>
                <a:spcAft>
                  <a:spcPts val="0"/>
                </a:spcAft>
                <a:defRPr/>
              </a:pPr>
              <a:endParaRPr lang="ja-JP" altLang="en-US" sz="1097">
                <a:solidFill>
                  <a:prstClr val="white"/>
                </a:solidFill>
                <a:latin typeface="UD Digi Kyokasho NP-B" panose="02020700000000000000" pitchFamily="18" charset="-128"/>
                <a:ea typeface="UD Digi Kyokasho NP-B" panose="02020700000000000000" pitchFamily="18" charset="-128"/>
              </a:endParaRPr>
            </a:p>
          </p:txBody>
        </p:sp>
        <p:sp>
          <p:nvSpPr>
            <p:cNvPr id="16" name="ストライプ矢印 15">
              <a:extLst>
                <a:ext uri="{FF2B5EF4-FFF2-40B4-BE49-F238E27FC236}">
                  <a16:creationId xmlns:a16="http://schemas.microsoft.com/office/drawing/2014/main" id="{9144DBDC-C6C4-8C45-B06B-F9D623B9700C}"/>
                </a:ext>
              </a:extLst>
            </p:cNvPr>
            <p:cNvSpPr/>
            <p:nvPr/>
          </p:nvSpPr>
          <p:spPr>
            <a:xfrm rot="13334886">
              <a:off x="3265444" y="3560402"/>
              <a:ext cx="1750960" cy="12354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213" eaLnBrk="1" fontAlgn="auto" hangingPunct="1">
                <a:spcBef>
                  <a:spcPts val="0"/>
                </a:spcBef>
                <a:spcAft>
                  <a:spcPts val="0"/>
                </a:spcAft>
                <a:defRPr/>
              </a:pPr>
              <a:endParaRPr lang="ja-JP" altLang="en-US" sz="1097">
                <a:solidFill>
                  <a:prstClr val="white"/>
                </a:solidFill>
                <a:latin typeface="UD Digi Kyokasho NP-B" panose="02020700000000000000" pitchFamily="18" charset="-128"/>
                <a:ea typeface="UD Digi Kyokasho NP-B" panose="02020700000000000000" pitchFamily="18" charset="-128"/>
              </a:endParaRPr>
            </a:p>
          </p:txBody>
        </p:sp>
        <p:sp>
          <p:nvSpPr>
            <p:cNvPr id="20" name="角丸四角形 19">
              <a:extLst>
                <a:ext uri="{FF2B5EF4-FFF2-40B4-BE49-F238E27FC236}">
                  <a16:creationId xmlns:a16="http://schemas.microsoft.com/office/drawing/2014/main" id="{8F08BF5C-C95F-A643-80DA-24E73B65C35E}"/>
                </a:ext>
              </a:extLst>
            </p:cNvPr>
            <p:cNvSpPr/>
            <p:nvPr/>
          </p:nvSpPr>
          <p:spPr>
            <a:xfrm>
              <a:off x="4938072" y="2951991"/>
              <a:ext cx="2339220" cy="687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7213" eaLnBrk="1" fontAlgn="auto" hangingPunct="1">
                <a:spcBef>
                  <a:spcPts val="0"/>
                </a:spcBef>
                <a:spcAft>
                  <a:spcPts val="0"/>
                </a:spcAft>
                <a:defRPr/>
              </a:pPr>
              <a:r>
                <a:rPr lang="ja-JP" altLang="en-US" sz="1625">
                  <a:solidFill>
                    <a:prstClr val="white"/>
                  </a:solidFill>
                  <a:latin typeface="UD Digi Kyokasho NP-B" panose="02020700000000000000" pitchFamily="18" charset="-128"/>
                  <a:ea typeface="UD Digi Kyokasho NP-B" panose="02020700000000000000" pitchFamily="18" charset="-128"/>
                </a:rPr>
                <a:t>積み残し課題の</a:t>
              </a:r>
              <a:endParaRPr lang="en-US" altLang="ja-JP" sz="1625" dirty="0">
                <a:solidFill>
                  <a:prstClr val="white"/>
                </a:solidFill>
                <a:latin typeface="UD Digi Kyokasho NP-B" panose="02020700000000000000" pitchFamily="18" charset="-128"/>
                <a:ea typeface="UD Digi Kyokasho NP-B" panose="02020700000000000000" pitchFamily="18" charset="-128"/>
              </a:endParaRPr>
            </a:p>
            <a:p>
              <a:pPr algn="ctr" defTabSz="557213" eaLnBrk="1" fontAlgn="auto" hangingPunct="1">
                <a:spcBef>
                  <a:spcPts val="0"/>
                </a:spcBef>
                <a:spcAft>
                  <a:spcPts val="0"/>
                </a:spcAft>
                <a:defRPr/>
              </a:pPr>
              <a:r>
                <a:rPr lang="ja-JP" altLang="en-US" sz="1625">
                  <a:solidFill>
                    <a:prstClr val="white"/>
                  </a:solidFill>
                  <a:latin typeface="UD Digi Kyokasho NP-B" panose="02020700000000000000" pitchFamily="18" charset="-128"/>
                  <a:ea typeface="UD Digi Kyokasho NP-B" panose="02020700000000000000" pitchFamily="18" charset="-128"/>
                </a:rPr>
                <a:t>払拭・解消へ</a:t>
              </a:r>
            </a:p>
          </p:txBody>
        </p:sp>
      </p:grpSp>
    </p:spTree>
    <p:extLst>
      <p:ext uri="{BB962C8B-B14F-4D97-AF65-F5344CB8AC3E}">
        <p14:creationId xmlns:p14="http://schemas.microsoft.com/office/powerpoint/2010/main" val="573237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a:extLst>
              <a:ext uri="{FF2B5EF4-FFF2-40B4-BE49-F238E27FC236}">
                <a16:creationId xmlns:a16="http://schemas.microsoft.com/office/drawing/2014/main" id="{F0AFAD3C-EE0D-CE4E-8049-5C1196E049E3}"/>
              </a:ext>
            </a:extLst>
          </p:cNvPr>
          <p:cNvSpPr>
            <a:spLocks noGrp="1" noChangeArrowheads="1"/>
          </p:cNvSpPr>
          <p:nvPr>
            <p:ph type="title"/>
          </p:nvPr>
        </p:nvSpPr>
        <p:spPr>
          <a:xfrm>
            <a:off x="549473" y="2551906"/>
            <a:ext cx="3174306" cy="1996678"/>
          </a:xfrm>
        </p:spPr>
        <p:txBody>
          <a:bodyPr/>
          <a:lstStyle/>
          <a:p>
            <a:pPr eaLnBrk="1" fontAlgn="auto" hangingPunct="1">
              <a:spcAft>
                <a:spcPts val="0"/>
              </a:spcAft>
              <a:defRPr/>
            </a:pPr>
            <a:r>
              <a:rPr lang="ja-JP" altLang="en-US">
                <a:latin typeface="UD Digi Kyokasho NP-B" panose="02020700000000000000" pitchFamily="18" charset="-128"/>
                <a:ea typeface="UD Digi Kyokasho NP-B" panose="02020700000000000000" pitchFamily="18" charset="-128"/>
              </a:rPr>
              <a:t>差別解消法から障害者基本法の見直しへ</a:t>
            </a:r>
          </a:p>
        </p:txBody>
      </p:sp>
      <p:sp>
        <p:nvSpPr>
          <p:cNvPr id="39938" name="コンテンツ プレースホルダー 2">
            <a:extLst>
              <a:ext uri="{FF2B5EF4-FFF2-40B4-BE49-F238E27FC236}">
                <a16:creationId xmlns:a16="http://schemas.microsoft.com/office/drawing/2014/main" id="{AB047A36-C212-DF41-A772-2E1263B9E4C7}"/>
              </a:ext>
            </a:extLst>
          </p:cNvPr>
          <p:cNvSpPr>
            <a:spLocks noGrp="1" noChangeArrowheads="1"/>
          </p:cNvSpPr>
          <p:nvPr>
            <p:ph idx="1"/>
          </p:nvPr>
        </p:nvSpPr>
        <p:spPr>
          <a:xfrm>
            <a:off x="4158456" y="1295599"/>
            <a:ext cx="5475387" cy="4415136"/>
          </a:xfrm>
        </p:spPr>
        <p:txBody>
          <a:bodyPr/>
          <a:lstStyle/>
          <a:p>
            <a:pPr eaLnBrk="1" hangingPunct="1"/>
            <a:r>
              <a:rPr lang="ja-JP" altLang="en-US" sz="2275">
                <a:latin typeface="UD Digi Kyokasho NP-B" pitchFamily="18" charset="-128"/>
                <a:ea typeface="UD Digi Kyokasho NP-B" pitchFamily="18" charset="-128"/>
              </a:rPr>
              <a:t>差別の定義、法の対象範囲や複合差別について、差別解消法見直しの中では大きな積み残し課題に</a:t>
            </a:r>
            <a:br>
              <a:rPr lang="en-US" altLang="ja-JP" sz="2275" dirty="0">
                <a:latin typeface="UD Digi Kyokasho NP-B" pitchFamily="18" charset="-128"/>
                <a:ea typeface="UD Digi Kyokasho NP-B" pitchFamily="18" charset="-128"/>
              </a:rPr>
            </a:br>
            <a:endParaRPr lang="en-US" altLang="ja-JP" sz="2275" dirty="0">
              <a:latin typeface="UD Digi Kyokasho NP-B" pitchFamily="18" charset="-128"/>
              <a:ea typeface="UD Digi Kyokasho NP-B" pitchFamily="18" charset="-128"/>
            </a:endParaRPr>
          </a:p>
          <a:p>
            <a:pPr eaLnBrk="1" hangingPunct="1"/>
            <a:r>
              <a:rPr lang="ja-JP" altLang="en-US" sz="2275">
                <a:latin typeface="UD Digi Kyokasho NP-B" pitchFamily="18" charset="-128"/>
                <a:ea typeface="UD Digi Kyokasho NP-B" pitchFamily="18" charset="-128"/>
              </a:rPr>
              <a:t>障害者基本法改正が行われなかったため</a:t>
            </a:r>
            <a:r>
              <a:rPr lang="ja-JP" altLang="en-US" sz="2275" u="sng">
                <a:latin typeface="UD Digi Kyokasho NP-B" pitchFamily="18" charset="-128"/>
                <a:ea typeface="UD Digi Kyokasho NP-B" pitchFamily="18" charset="-128"/>
              </a:rPr>
              <a:t>「ジャンプ台」が低くなった</a:t>
            </a:r>
            <a:r>
              <a:rPr lang="ja-JP" altLang="en-US" sz="2275">
                <a:latin typeface="UD Digi Kyokasho NP-B" pitchFamily="18" charset="-128"/>
                <a:ea typeface="UD Digi Kyokasho NP-B" pitchFamily="18" charset="-128"/>
              </a:rPr>
              <a:t>ことが、差別解消法見直しにも影響した</a:t>
            </a:r>
            <a:r>
              <a:rPr lang="en-US" altLang="ja-JP" sz="2275" dirty="0">
                <a:latin typeface="UD Digi Kyokasho NP-B" pitchFamily="18" charset="-128"/>
                <a:ea typeface="UD Digi Kyokasho NP-B" pitchFamily="18" charset="-128"/>
              </a:rPr>
              <a:t>?!</a:t>
            </a:r>
            <a:br>
              <a:rPr lang="en-US" altLang="ja-JP" sz="2275" dirty="0">
                <a:latin typeface="UD Digi Kyokasho NP-B" pitchFamily="18" charset="-128"/>
                <a:ea typeface="UD Digi Kyokasho NP-B" pitchFamily="18" charset="-128"/>
              </a:rPr>
            </a:br>
            <a:endParaRPr lang="en-US" altLang="ja-JP" sz="2275" dirty="0">
              <a:latin typeface="UD Digi Kyokasho NP-B" pitchFamily="18" charset="-128"/>
              <a:ea typeface="UD Digi Kyokasho NP-B" pitchFamily="18" charset="-128"/>
            </a:endParaRPr>
          </a:p>
          <a:p>
            <a:pPr eaLnBrk="1" hangingPunct="1"/>
            <a:r>
              <a:rPr lang="ja-JP" altLang="en-US" sz="2275">
                <a:latin typeface="UD Digi Kyokasho NP-B" pitchFamily="18" charset="-128"/>
                <a:ea typeface="UD Digi Kyokasho NP-B" pitchFamily="18" charset="-128"/>
              </a:rPr>
              <a:t>差別解消法見直しの後、障害者基本法の見直しに向けた検討を</a:t>
            </a:r>
            <a:r>
              <a:rPr lang="en-US" altLang="ja-JP" sz="2275" dirty="0">
                <a:latin typeface="UD Digi Kyokasho NP-B" pitchFamily="18" charset="-128"/>
                <a:ea typeface="UD Digi Kyokasho NP-B" pitchFamily="18" charset="-128"/>
              </a:rPr>
              <a:t>!</a:t>
            </a:r>
            <a:endParaRPr lang="ja-JP" altLang="en-US" sz="2275">
              <a:latin typeface="UD Digi Kyokasho NP-B" pitchFamily="18" charset="-128"/>
              <a:ea typeface="UD Digi Kyokasho NP-B" pitchFamily="18" charset="-128"/>
            </a:endParaRPr>
          </a:p>
        </p:txBody>
      </p:sp>
    </p:spTree>
    <p:extLst>
      <p:ext uri="{BB962C8B-B14F-4D97-AF65-F5344CB8AC3E}">
        <p14:creationId xmlns:p14="http://schemas.microsoft.com/office/powerpoint/2010/main" val="3917186334"/>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HG創英角ﾎﾟｯﾌﾟ体"/>
        <a:cs typeface=""/>
      </a:majorFont>
      <a:minorFont>
        <a:latin typeface="Times New Roman"/>
        <a:ea typeface="HGS創英角ﾎﾟｯﾌﾟ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アトラス">
  <a:themeElements>
    <a:clrScheme name="アトラス">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アトラス">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トラス">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5.xml><?xml version="1.0" encoding="utf-8"?>
<a:theme xmlns:a="http://schemas.openxmlformats.org/drawingml/2006/main" name="1_アトラス">
  <a:themeElements>
    <a:clrScheme name="アトラス">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アトラス">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トラス">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6.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955</Words>
  <Application>Microsoft Macintosh PowerPoint</Application>
  <PresentationFormat>A4 210 x 297 mm</PresentationFormat>
  <Paragraphs>97</Paragraphs>
  <Slides>10</Slides>
  <Notes>2</Notes>
  <HiddenSlides>0</HiddenSlides>
  <MMClips>0</MMClips>
  <ScaleCrop>false</ScaleCrop>
  <HeadingPairs>
    <vt:vector size="6" baseType="variant">
      <vt:variant>
        <vt:lpstr>使用されているフォント</vt:lpstr>
      </vt:variant>
      <vt:variant>
        <vt:i4>16</vt:i4>
      </vt:variant>
      <vt:variant>
        <vt:lpstr>テーマ</vt:lpstr>
      </vt:variant>
      <vt:variant>
        <vt:i4>6</vt:i4>
      </vt:variant>
      <vt:variant>
        <vt:lpstr>スライド タイトル</vt:lpstr>
      </vt:variant>
      <vt:variant>
        <vt:i4>10</vt:i4>
      </vt:variant>
    </vt:vector>
  </HeadingPairs>
  <TitlesOfParts>
    <vt:vector size="32" baseType="lpstr">
      <vt:lpstr>HGS創英角ﾎﾟｯﾌﾟ体</vt:lpstr>
      <vt:lpstr>HG創英角ﾎﾟｯﾌﾟ体</vt:lpstr>
      <vt:lpstr>HG明朝B</vt:lpstr>
      <vt:lpstr>ＭＳ Ｐゴシック</vt:lpstr>
      <vt:lpstr>ＭＳ Ｐ明朝</vt:lpstr>
      <vt:lpstr>UD Digi Kyokasho NP-B</vt:lpstr>
      <vt:lpstr>メイリオ</vt:lpstr>
      <vt:lpstr>Arial</vt:lpstr>
      <vt:lpstr>Calibri</vt:lpstr>
      <vt:lpstr>Calibri Light</vt:lpstr>
      <vt:lpstr>Garamond</vt:lpstr>
      <vt:lpstr>Rockwell</vt:lpstr>
      <vt:lpstr>Rockwell Condensed</vt:lpstr>
      <vt:lpstr>Rockwell Extra Bold</vt:lpstr>
      <vt:lpstr>Times New Roman</vt:lpstr>
      <vt:lpstr>Wingdings</vt:lpstr>
      <vt:lpstr>Expedition</vt:lpstr>
      <vt:lpstr>Office Theme</vt:lpstr>
      <vt:lpstr>4_Edge</vt:lpstr>
      <vt:lpstr>アトラス</vt:lpstr>
      <vt:lpstr>1_アトラス</vt:lpstr>
      <vt:lpstr>木版活字</vt:lpstr>
      <vt:lpstr>障害者差別解消法 　　　３年後見直しと課題 　　</vt:lpstr>
      <vt:lpstr>PowerPoint プレゼンテーション</vt:lpstr>
      <vt:lpstr>2013年 アメニティから 始まり、今再び</vt:lpstr>
      <vt:lpstr>障害者権利条約と差別解消法の見直し</vt:lpstr>
      <vt:lpstr>政策委員会・3年後見直しの意見案</vt:lpstr>
      <vt:lpstr>1月27日の 政策委員会 では</vt:lpstr>
      <vt:lpstr>せめて、以下のような取り組みの記述を</vt:lpstr>
      <vt:lpstr>PowerPoint プレゼンテーション</vt:lpstr>
      <vt:lpstr>差別解消法から障害者基本法の見直しへ</vt:lpstr>
      <vt:lpstr>PowerPoint プレゼンテーション</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障害者差別解消法と 　　　　　　　共生社会の実現 　　　—施行２年半を迎えて—  　</dc:title>
  <dc:subject/>
  <dc:creator/>
  <cp:keywords/>
  <dc:description/>
  <cp:lastModifiedBy>Microsoft Office User</cp:lastModifiedBy>
  <cp:revision>264</cp:revision>
  <cp:lastPrinted>2018-01-04T17:16:35Z</cp:lastPrinted>
  <dcterms:modified xsi:type="dcterms:W3CDTF">2020-03-17T03:28:07Z</dcterms:modified>
  <cp:category/>
</cp:coreProperties>
</file>