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4"/>
  </p:notesMasterIdLst>
  <p:handoutMasterIdLst>
    <p:handoutMasterId r:id="rId5"/>
  </p:handoutMasterIdLst>
  <p:sldIdLst>
    <p:sldId id="256" r:id="rId3"/>
  </p:sldIdLst>
  <p:sldSz cx="7772400" cy="10058400"/>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0D709EC7-32CB-4519-AE86-122F761521ED}">
          <p14:sldIdLst>
            <p14:sldId id="256"/>
          </p14:sldIdLst>
        </p14:section>
      </p14:sectionLst>
    </p:ext>
    <p:ext uri="{EFAFB233-063F-42B5-8137-9DF3F51BA10A}">
      <p15:sldGuideLst xmlns="" xmlns:p15="http://schemas.microsoft.com/office/powerpoint/2012/main">
        <p15:guide id="1" orient="horz" pos="3168">
          <p15:clr>
            <a:srgbClr val="A4A3A4"/>
          </p15:clr>
        </p15:guide>
        <p15:guide id="2" pos="2448">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6366" autoAdjust="0"/>
  </p:normalViewPr>
  <p:slideViewPr>
    <p:cSldViewPr snapToGrid="0">
      <p:cViewPr>
        <p:scale>
          <a:sx n="125" d="100"/>
          <a:sy n="125" d="100"/>
        </p:scale>
        <p:origin x="-318" y="4656"/>
      </p:cViewPr>
      <p:guideLst>
        <p:guide orient="horz" pos="3168"/>
        <p:guide pos="2448"/>
      </p:guideLst>
    </p:cSldViewPr>
  </p:slideViewPr>
  <p:notesTextViewPr>
    <p:cViewPr>
      <p:scale>
        <a:sx n="1" d="1"/>
        <a:sy n="1" d="1"/>
      </p:scale>
      <p:origin x="0" y="0"/>
    </p:cViewPr>
  </p:notesTextViewPr>
  <p:notesViewPr>
    <p:cSldViewPr snapToGrid="0">
      <p:cViewPr varScale="1">
        <p:scale>
          <a:sx n="65" d="100"/>
          <a:sy n="65" d="100"/>
        </p:scale>
        <p:origin x="2796"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3076363" cy="513509"/>
          </a:xfrm>
          <a:prstGeom prst="rect">
            <a:avLst/>
          </a:prstGeom>
        </p:spPr>
        <p:txBody>
          <a:bodyPr vert="horz" lIns="99511" tIns="49755" rIns="99511" bIns="49755" rtlCol="0"/>
          <a:lstStyle>
            <a:lvl1pPr algn="l" latinLnBrk="0">
              <a:defRPr kumimoji="1" lang="ja-JP" sz="1300"/>
            </a:lvl1pPr>
          </a:lstStyle>
          <a:p>
            <a:endParaRPr kumimoji="1" lang="ja-JP"/>
          </a:p>
        </p:txBody>
      </p:sp>
      <p:sp>
        <p:nvSpPr>
          <p:cNvPr id="3" name="日付プレースホルダー 2"/>
          <p:cNvSpPr>
            <a:spLocks noGrp="1"/>
          </p:cNvSpPr>
          <p:nvPr>
            <p:ph type="dt" sz="quarter" idx="1"/>
          </p:nvPr>
        </p:nvSpPr>
        <p:spPr>
          <a:xfrm>
            <a:off x="4021295" y="1"/>
            <a:ext cx="3076363" cy="513509"/>
          </a:xfrm>
          <a:prstGeom prst="rect">
            <a:avLst/>
          </a:prstGeom>
        </p:spPr>
        <p:txBody>
          <a:bodyPr vert="horz" lIns="99511" tIns="49755" rIns="99511" bIns="49755" rtlCol="0"/>
          <a:lstStyle>
            <a:lvl1pPr algn="r" latinLnBrk="0">
              <a:defRPr kumimoji="1" lang="ja-JP" sz="1300"/>
            </a:lvl1pPr>
          </a:lstStyle>
          <a:p>
            <a:fld id="{CBEEF32F-3280-4663-880F-C8D2FC70E993}" type="datetimeFigureOut">
              <a:rPr kumimoji="1" lang="en-US" altLang="ja-JP" smtClean="0"/>
              <a:t>11/22/2017</a:t>
            </a:fld>
            <a:endParaRPr kumimoji="1" lang="ja-JP"/>
          </a:p>
        </p:txBody>
      </p:sp>
      <p:sp>
        <p:nvSpPr>
          <p:cNvPr id="4" name="フッター プレースホルダー 3"/>
          <p:cNvSpPr>
            <a:spLocks noGrp="1"/>
          </p:cNvSpPr>
          <p:nvPr>
            <p:ph type="ftr" sz="quarter" idx="2"/>
          </p:nvPr>
        </p:nvSpPr>
        <p:spPr>
          <a:xfrm>
            <a:off x="2" y="9721108"/>
            <a:ext cx="3076363" cy="513507"/>
          </a:xfrm>
          <a:prstGeom prst="rect">
            <a:avLst/>
          </a:prstGeom>
        </p:spPr>
        <p:txBody>
          <a:bodyPr vert="horz" lIns="99511" tIns="49755" rIns="99511" bIns="49755" rtlCol="0" anchor="b"/>
          <a:lstStyle>
            <a:lvl1pPr algn="l" latinLnBrk="0">
              <a:defRPr kumimoji="1" lang="ja-JP" sz="1300"/>
            </a:lvl1pPr>
          </a:lstStyle>
          <a:p>
            <a:endParaRPr kumimoji="1" lang="ja-JP"/>
          </a:p>
        </p:txBody>
      </p:sp>
      <p:sp>
        <p:nvSpPr>
          <p:cNvPr id="5" name="スライド番号プレースホルダー 4"/>
          <p:cNvSpPr>
            <a:spLocks noGrp="1"/>
          </p:cNvSpPr>
          <p:nvPr>
            <p:ph type="sldNum" sz="quarter" idx="3"/>
          </p:nvPr>
        </p:nvSpPr>
        <p:spPr>
          <a:xfrm>
            <a:off x="4021295" y="9721108"/>
            <a:ext cx="3076363" cy="513507"/>
          </a:xfrm>
          <a:prstGeom prst="rect">
            <a:avLst/>
          </a:prstGeom>
        </p:spPr>
        <p:txBody>
          <a:bodyPr vert="horz" lIns="99511" tIns="49755" rIns="99511" bIns="49755" rtlCol="0" anchor="b"/>
          <a:lstStyle>
            <a:lvl1pPr algn="r" latinLnBrk="0">
              <a:defRPr kumimoji="1" lang="ja-JP" sz="1300"/>
            </a:lvl1pPr>
          </a:lstStyle>
          <a:p>
            <a:fld id="{4E29D1FE-C207-4476-99C1-A7028091A9CD}" type="slidenum">
              <a:rPr kumimoji="1" lang="ja-JP" smtClean="0"/>
              <a:t>‹#›</a:t>
            </a:fld>
            <a:endParaRPr kumimoji="1" lang="ja-JP"/>
          </a:p>
        </p:txBody>
      </p:sp>
    </p:spTree>
    <p:extLst>
      <p:ext uri="{BB962C8B-B14F-4D97-AF65-F5344CB8AC3E}">
        <p14:creationId xmlns:p14="http://schemas.microsoft.com/office/powerpoint/2010/main" val="8608065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3076363" cy="513509"/>
          </a:xfrm>
          <a:prstGeom prst="rect">
            <a:avLst/>
          </a:prstGeom>
        </p:spPr>
        <p:txBody>
          <a:bodyPr vert="horz" lIns="99511" tIns="49755" rIns="99511" bIns="49755" rtlCol="0"/>
          <a:lstStyle>
            <a:lvl1pPr algn="l" latinLnBrk="0">
              <a:defRPr kumimoji="1" lang="ja-JP" sz="1300"/>
            </a:lvl1pPr>
          </a:lstStyle>
          <a:p>
            <a:endParaRPr kumimoji="1" lang="ja-JP"/>
          </a:p>
        </p:txBody>
      </p:sp>
      <p:sp>
        <p:nvSpPr>
          <p:cNvPr id="3" name="日付プレースホルダー 2"/>
          <p:cNvSpPr>
            <a:spLocks noGrp="1"/>
          </p:cNvSpPr>
          <p:nvPr>
            <p:ph type="dt" idx="1"/>
          </p:nvPr>
        </p:nvSpPr>
        <p:spPr>
          <a:xfrm>
            <a:off x="4021295" y="1"/>
            <a:ext cx="3076363" cy="513509"/>
          </a:xfrm>
          <a:prstGeom prst="rect">
            <a:avLst/>
          </a:prstGeom>
        </p:spPr>
        <p:txBody>
          <a:bodyPr vert="horz" lIns="99511" tIns="49755" rIns="99511" bIns="49755" rtlCol="0"/>
          <a:lstStyle>
            <a:lvl1pPr algn="r" latinLnBrk="0">
              <a:defRPr kumimoji="1" lang="ja-JP" sz="1300"/>
            </a:lvl1pPr>
          </a:lstStyle>
          <a:p>
            <a:fld id="{A58F2AD0-9975-4D3C-912A-0B60BD0D07D1}" type="datetimeFigureOut">
              <a:t>2017/11/22</a:t>
            </a:fld>
            <a:endParaRPr kumimoji="1" lang="ja-JP"/>
          </a:p>
        </p:txBody>
      </p:sp>
      <p:sp>
        <p:nvSpPr>
          <p:cNvPr id="4" name="スライド イメージ プレースホルダー 3"/>
          <p:cNvSpPr>
            <a:spLocks noGrp="1" noRot="1" noChangeAspect="1"/>
          </p:cNvSpPr>
          <p:nvPr>
            <p:ph type="sldImg" idx="2"/>
          </p:nvPr>
        </p:nvSpPr>
        <p:spPr>
          <a:xfrm>
            <a:off x="2214563" y="1277938"/>
            <a:ext cx="2670175" cy="3455987"/>
          </a:xfrm>
          <a:prstGeom prst="rect">
            <a:avLst/>
          </a:prstGeom>
          <a:noFill/>
          <a:ln w="12700">
            <a:solidFill>
              <a:prstClr val="black"/>
            </a:solidFill>
          </a:ln>
        </p:spPr>
        <p:txBody>
          <a:bodyPr vert="horz" lIns="99511" tIns="49755" rIns="99511" bIns="49755" rtlCol="0" anchor="ctr"/>
          <a:lstStyle/>
          <a:p>
            <a:endParaRPr kumimoji="1" lang="ja-JP"/>
          </a:p>
        </p:txBody>
      </p:sp>
      <p:sp>
        <p:nvSpPr>
          <p:cNvPr id="5" name="ノート プレースホルダー 4"/>
          <p:cNvSpPr>
            <a:spLocks noGrp="1"/>
          </p:cNvSpPr>
          <p:nvPr>
            <p:ph type="body" sz="quarter" idx="3"/>
          </p:nvPr>
        </p:nvSpPr>
        <p:spPr>
          <a:xfrm>
            <a:off x="709931" y="4925410"/>
            <a:ext cx="5679440" cy="4029878"/>
          </a:xfrm>
          <a:prstGeom prst="rect">
            <a:avLst/>
          </a:prstGeom>
        </p:spPr>
        <p:txBody>
          <a:bodyPr vert="horz" lIns="99511" tIns="49755" rIns="99511" bIns="49755" rtlCol="0"/>
          <a:lstStyle/>
          <a:p>
            <a:pPr lvl="0"/>
            <a:r>
              <a:rPr kumimoji="1" lang="ja-JP"/>
              <a:t>マスター テキストのスタイルを編集するには、ここをクリック</a:t>
            </a:r>
          </a:p>
          <a:p>
            <a:pPr lvl="1"/>
            <a:r>
              <a:rPr kumimoji="1" lang="ja-JP"/>
              <a:t>第 2 レベル</a:t>
            </a:r>
          </a:p>
          <a:p>
            <a:pPr lvl="2"/>
            <a:r>
              <a:rPr kumimoji="1" lang="ja-JP"/>
              <a:t>第 3 レベル</a:t>
            </a:r>
          </a:p>
          <a:p>
            <a:pPr lvl="3"/>
            <a:r>
              <a:rPr kumimoji="1" lang="ja-JP"/>
              <a:t>第 4 レベル</a:t>
            </a:r>
          </a:p>
          <a:p>
            <a:pPr lvl="4"/>
            <a:r>
              <a:rPr kumimoji="1" lang="ja-JP"/>
              <a:t>第 5 レベル</a:t>
            </a:r>
          </a:p>
        </p:txBody>
      </p:sp>
      <p:sp>
        <p:nvSpPr>
          <p:cNvPr id="6" name="フッター プレースホルダー 5"/>
          <p:cNvSpPr>
            <a:spLocks noGrp="1"/>
          </p:cNvSpPr>
          <p:nvPr>
            <p:ph type="ftr" sz="quarter" idx="4"/>
          </p:nvPr>
        </p:nvSpPr>
        <p:spPr>
          <a:xfrm>
            <a:off x="2" y="9721108"/>
            <a:ext cx="3076363" cy="513507"/>
          </a:xfrm>
          <a:prstGeom prst="rect">
            <a:avLst/>
          </a:prstGeom>
        </p:spPr>
        <p:txBody>
          <a:bodyPr vert="horz" lIns="99511" tIns="49755" rIns="99511" bIns="49755" rtlCol="0" anchor="b"/>
          <a:lstStyle>
            <a:lvl1pPr algn="l" latinLnBrk="0">
              <a:defRPr kumimoji="1" lang="ja-JP" sz="1300"/>
            </a:lvl1pPr>
          </a:lstStyle>
          <a:p>
            <a:endParaRPr kumimoji="1" lang="ja-JP"/>
          </a:p>
        </p:txBody>
      </p:sp>
      <p:sp>
        <p:nvSpPr>
          <p:cNvPr id="7" name="スライド番号プレースホルダー 6"/>
          <p:cNvSpPr>
            <a:spLocks noGrp="1"/>
          </p:cNvSpPr>
          <p:nvPr>
            <p:ph type="sldNum" sz="quarter" idx="5"/>
          </p:nvPr>
        </p:nvSpPr>
        <p:spPr>
          <a:xfrm>
            <a:off x="4021295" y="9721108"/>
            <a:ext cx="3076363" cy="513507"/>
          </a:xfrm>
          <a:prstGeom prst="rect">
            <a:avLst/>
          </a:prstGeom>
        </p:spPr>
        <p:txBody>
          <a:bodyPr vert="horz" lIns="99511" tIns="49755" rIns="99511" bIns="49755" rtlCol="0" anchor="b"/>
          <a:lstStyle>
            <a:lvl1pPr algn="r" latinLnBrk="0">
              <a:defRPr kumimoji="1" lang="ja-JP" sz="1300"/>
            </a:lvl1pPr>
          </a:lstStyle>
          <a:p>
            <a:fld id="{AC7710D8-8C21-4D48-B89D-C2D2CB3EC4C7}" type="slidenum">
              <a:t>‹#›</a:t>
            </a:fld>
            <a:endParaRPr kumimoji="1" lang="ja-JP"/>
          </a:p>
        </p:txBody>
      </p:sp>
    </p:spTree>
    <p:extLst>
      <p:ext uri="{BB962C8B-B14F-4D97-AF65-F5344CB8AC3E}">
        <p14:creationId xmlns:p14="http://schemas.microsoft.com/office/powerpoint/2010/main" val="38195278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lang="ja-JP" sz="1200" kern="1200">
        <a:solidFill>
          <a:schemeClr val="tx1"/>
        </a:solidFill>
        <a:latin typeface="+mn-lt"/>
        <a:ea typeface="+mn-ea"/>
        <a:cs typeface="+mn-cs"/>
      </a:defRPr>
    </a:lvl1pPr>
    <a:lvl2pPr marL="457200" algn="l" defTabSz="914400" rtl="0" eaLnBrk="1" latinLnBrk="0" hangingPunct="1">
      <a:defRPr kumimoji="1" lang="ja-JP" sz="1200" kern="1200">
        <a:solidFill>
          <a:schemeClr val="tx1"/>
        </a:solidFill>
        <a:latin typeface="+mn-lt"/>
        <a:ea typeface="+mn-ea"/>
        <a:cs typeface="+mn-cs"/>
      </a:defRPr>
    </a:lvl2pPr>
    <a:lvl3pPr marL="914400" algn="l" defTabSz="914400" rtl="0" eaLnBrk="1" latinLnBrk="0" hangingPunct="1">
      <a:defRPr kumimoji="1" lang="ja-JP" sz="1200" kern="1200">
        <a:solidFill>
          <a:schemeClr val="tx1"/>
        </a:solidFill>
        <a:latin typeface="+mn-lt"/>
        <a:ea typeface="+mn-ea"/>
        <a:cs typeface="+mn-cs"/>
      </a:defRPr>
    </a:lvl3pPr>
    <a:lvl4pPr marL="1371600" algn="l" defTabSz="914400" rtl="0" eaLnBrk="1" latinLnBrk="0" hangingPunct="1">
      <a:defRPr kumimoji="1" lang="ja-JP" sz="1200" kern="1200">
        <a:solidFill>
          <a:schemeClr val="tx1"/>
        </a:solidFill>
        <a:latin typeface="+mn-lt"/>
        <a:ea typeface="+mn-ea"/>
        <a:cs typeface="+mn-cs"/>
      </a:defRPr>
    </a:lvl4pPr>
    <a:lvl5pPr marL="1828800" algn="l" defTabSz="914400" rtl="0" eaLnBrk="1" latinLnBrk="0" hangingPunct="1">
      <a:defRPr kumimoji="1" lang="ja-JP" sz="1200" kern="1200">
        <a:solidFill>
          <a:schemeClr val="tx1"/>
        </a:solidFill>
        <a:latin typeface="+mn-lt"/>
        <a:ea typeface="+mn-ea"/>
        <a:cs typeface="+mn-cs"/>
      </a:defRPr>
    </a:lvl5pPr>
    <a:lvl6pPr marL="2286000" algn="l" defTabSz="914400" rtl="0" eaLnBrk="1" latinLnBrk="0" hangingPunct="1">
      <a:defRPr kumimoji="1" lang="ja-JP" sz="1200" kern="1200">
        <a:solidFill>
          <a:schemeClr val="tx1"/>
        </a:solidFill>
        <a:latin typeface="+mn-lt"/>
        <a:ea typeface="+mn-ea"/>
        <a:cs typeface="+mn-cs"/>
      </a:defRPr>
    </a:lvl6pPr>
    <a:lvl7pPr marL="2743200" algn="l" defTabSz="914400" rtl="0" eaLnBrk="1" latinLnBrk="0" hangingPunct="1">
      <a:defRPr kumimoji="1" lang="ja-JP" sz="1200" kern="1200">
        <a:solidFill>
          <a:schemeClr val="tx1"/>
        </a:solidFill>
        <a:latin typeface="+mn-lt"/>
        <a:ea typeface="+mn-ea"/>
        <a:cs typeface="+mn-cs"/>
      </a:defRPr>
    </a:lvl7pPr>
    <a:lvl8pPr marL="3200400" algn="l" defTabSz="914400" rtl="0" eaLnBrk="1" latinLnBrk="0" hangingPunct="1">
      <a:defRPr kumimoji="1" lang="ja-JP" sz="1200" kern="1200">
        <a:solidFill>
          <a:schemeClr val="tx1"/>
        </a:solidFill>
        <a:latin typeface="+mn-lt"/>
        <a:ea typeface="+mn-ea"/>
        <a:cs typeface="+mn-cs"/>
      </a:defRPr>
    </a:lvl8pPr>
    <a:lvl9pPr marL="3657600" algn="l" defTabSz="914400" rtl="0" eaLnBrk="1" latinLnBrk="0" hangingPunct="1">
      <a:defRPr kumimoji="1" lang="ja-JP"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チラシ 8.5 x 11">
    <p:spTree>
      <p:nvGrpSpPr>
        <p:cNvPr id="1" name=""/>
        <p:cNvGrpSpPr/>
        <p:nvPr/>
      </p:nvGrpSpPr>
      <p:grpSpPr>
        <a:xfrm>
          <a:off x="0" y="0"/>
          <a:ext cx="0" cy="0"/>
          <a:chOff x="0" y="0"/>
          <a:chExt cx="0" cy="0"/>
        </a:xfrm>
      </p:grpSpPr>
      <p:sp>
        <p:nvSpPr>
          <p:cNvPr id="9" name="テキスト プレースホルダー 8"/>
          <p:cNvSpPr>
            <a:spLocks noGrp="1"/>
          </p:cNvSpPr>
          <p:nvPr>
            <p:ph type="body" sz="quarter" idx="10" hasCustomPrompt="1"/>
          </p:nvPr>
        </p:nvSpPr>
        <p:spPr>
          <a:xfrm>
            <a:off x="710816" y="823067"/>
            <a:ext cx="4422658" cy="976977"/>
          </a:xfrm>
        </p:spPr>
        <p:txBody>
          <a:bodyPr lIns="0" tIns="0" rIns="0" bIns="0" anchor="t">
            <a:noAutofit/>
          </a:bodyPr>
          <a:lstStyle>
            <a:lvl1pPr marL="0" indent="0" latinLnBrk="0">
              <a:lnSpc>
                <a:spcPct val="82000"/>
              </a:lnSpc>
              <a:spcBef>
                <a:spcPts val="0"/>
              </a:spcBef>
              <a:buNone/>
              <a:defRPr kumimoji="1" lang="ja-JP" sz="9000" cap="all" baseline="0">
                <a:solidFill>
                  <a:schemeClr val="tx2"/>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11" name="テキスト プレースホルダー 8"/>
          <p:cNvSpPr>
            <a:spLocks noGrp="1"/>
          </p:cNvSpPr>
          <p:nvPr>
            <p:ph type="body" sz="quarter" idx="12" hasCustomPrompt="1"/>
          </p:nvPr>
        </p:nvSpPr>
        <p:spPr>
          <a:xfrm>
            <a:off x="710816" y="1928578"/>
            <a:ext cx="4422658" cy="2011597"/>
          </a:xfrm>
        </p:spPr>
        <p:txBody>
          <a:bodyPr lIns="0" tIns="0" rIns="0" bIns="0" anchor="t">
            <a:noAutofit/>
          </a:bodyPr>
          <a:lstStyle>
            <a:lvl1pPr marL="0" indent="0" latinLnBrk="0">
              <a:lnSpc>
                <a:spcPct val="82000"/>
              </a:lnSpc>
              <a:spcBef>
                <a:spcPts val="0"/>
              </a:spcBef>
              <a:buNone/>
              <a:defRPr kumimoji="1" lang="ja-JP" sz="9000" cap="all" baseline="0">
                <a:solidFill>
                  <a:schemeClr val="accent1"/>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12" name="テキスト プレースホルダー 8"/>
          <p:cNvSpPr>
            <a:spLocks noGrp="1"/>
          </p:cNvSpPr>
          <p:nvPr>
            <p:ph type="body" sz="quarter" idx="13" hasCustomPrompt="1"/>
          </p:nvPr>
        </p:nvSpPr>
        <p:spPr>
          <a:xfrm>
            <a:off x="710816" y="4377004"/>
            <a:ext cx="4422658" cy="236271"/>
          </a:xfrm>
        </p:spPr>
        <p:txBody>
          <a:bodyPr lIns="0" tIns="0" rIns="0" bIns="0" anchor="t">
            <a:noAutofit/>
          </a:bodyPr>
          <a:lstStyle>
            <a:lvl1pPr marL="0" indent="0" latinLnBrk="0">
              <a:lnSpc>
                <a:spcPct val="82000"/>
              </a:lnSpc>
              <a:spcBef>
                <a:spcPts val="0"/>
              </a:spcBef>
              <a:buNone/>
              <a:defRPr kumimoji="1" lang="ja-JP" sz="2400" cap="all" baseline="0">
                <a:solidFill>
                  <a:schemeClr val="accent1"/>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13" name="テキスト プレースホルダー 8"/>
          <p:cNvSpPr>
            <a:spLocks noGrp="1"/>
          </p:cNvSpPr>
          <p:nvPr>
            <p:ph type="body" sz="quarter" idx="14" hasCustomPrompt="1"/>
          </p:nvPr>
        </p:nvSpPr>
        <p:spPr>
          <a:xfrm>
            <a:off x="710816" y="4773879"/>
            <a:ext cx="4422658" cy="894566"/>
          </a:xfrm>
        </p:spPr>
        <p:txBody>
          <a:bodyPr lIns="0" tIns="0" rIns="0" bIns="0" anchor="t">
            <a:noAutofit/>
          </a:bodyPr>
          <a:lstStyle>
            <a:lvl1pPr marL="0" indent="0" latinLnBrk="0">
              <a:lnSpc>
                <a:spcPct val="82000"/>
              </a:lnSpc>
              <a:spcBef>
                <a:spcPts val="0"/>
              </a:spcBef>
              <a:buNone/>
              <a:defRPr kumimoji="1" lang="ja-JP" sz="3800" cap="none" baseline="0">
                <a:solidFill>
                  <a:schemeClr val="tx2"/>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15" name="テキスト プレースホルダー 8"/>
          <p:cNvSpPr>
            <a:spLocks noGrp="1"/>
          </p:cNvSpPr>
          <p:nvPr>
            <p:ph type="body" sz="quarter" idx="16" hasCustomPrompt="1"/>
          </p:nvPr>
        </p:nvSpPr>
        <p:spPr>
          <a:xfrm>
            <a:off x="710816" y="6077467"/>
            <a:ext cx="4422658" cy="236271"/>
          </a:xfrm>
        </p:spPr>
        <p:txBody>
          <a:bodyPr lIns="0" tIns="0" rIns="0" bIns="0" anchor="t">
            <a:noAutofit/>
          </a:bodyPr>
          <a:lstStyle>
            <a:lvl1pPr marL="0" indent="0" latinLnBrk="0">
              <a:lnSpc>
                <a:spcPct val="82000"/>
              </a:lnSpc>
              <a:spcBef>
                <a:spcPts val="0"/>
              </a:spcBef>
              <a:buNone/>
              <a:defRPr kumimoji="1" lang="ja-JP" sz="2400" cap="all" baseline="0">
                <a:solidFill>
                  <a:schemeClr val="accent1"/>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16" name="テキスト プレースホルダー 8"/>
          <p:cNvSpPr>
            <a:spLocks noGrp="1"/>
          </p:cNvSpPr>
          <p:nvPr>
            <p:ph type="body" sz="quarter" idx="17" hasCustomPrompt="1"/>
          </p:nvPr>
        </p:nvSpPr>
        <p:spPr>
          <a:xfrm>
            <a:off x="710816" y="6474342"/>
            <a:ext cx="4422658" cy="894566"/>
          </a:xfrm>
        </p:spPr>
        <p:txBody>
          <a:bodyPr lIns="0" tIns="0" rIns="0" bIns="0" anchor="t">
            <a:noAutofit/>
          </a:bodyPr>
          <a:lstStyle>
            <a:lvl1pPr marL="0" indent="0" latinLnBrk="0">
              <a:lnSpc>
                <a:spcPct val="82000"/>
              </a:lnSpc>
              <a:spcBef>
                <a:spcPts val="0"/>
              </a:spcBef>
              <a:buNone/>
              <a:defRPr kumimoji="1" lang="ja-JP" sz="3800" cap="none" baseline="0">
                <a:solidFill>
                  <a:schemeClr val="tx2"/>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17" name="テキスト プレースホルダー 8"/>
          <p:cNvSpPr>
            <a:spLocks noGrp="1"/>
          </p:cNvSpPr>
          <p:nvPr>
            <p:ph type="body" sz="quarter" idx="18" hasCustomPrompt="1"/>
          </p:nvPr>
        </p:nvSpPr>
        <p:spPr>
          <a:xfrm>
            <a:off x="710816" y="7511224"/>
            <a:ext cx="4422658" cy="453200"/>
          </a:xfrm>
        </p:spPr>
        <p:txBody>
          <a:bodyPr lIns="0" tIns="0" rIns="0" bIns="0" anchor="t">
            <a:noAutofit/>
          </a:bodyPr>
          <a:lstStyle>
            <a:lvl1pPr marL="0" indent="0" latinLnBrk="0">
              <a:lnSpc>
                <a:spcPct val="82000"/>
              </a:lnSpc>
              <a:spcBef>
                <a:spcPts val="0"/>
              </a:spcBef>
              <a:buNone/>
              <a:defRPr kumimoji="1" lang="ja-JP" sz="1400" cap="none" baseline="0">
                <a:solidFill>
                  <a:schemeClr val="accent1"/>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18" name="テキスト プレースホルダー 8"/>
          <p:cNvSpPr>
            <a:spLocks noGrp="1"/>
          </p:cNvSpPr>
          <p:nvPr>
            <p:ph type="body" sz="quarter" idx="19" hasCustomPrompt="1"/>
          </p:nvPr>
        </p:nvSpPr>
        <p:spPr>
          <a:xfrm>
            <a:off x="710816" y="8051876"/>
            <a:ext cx="4422658" cy="792490"/>
          </a:xfrm>
        </p:spPr>
        <p:txBody>
          <a:bodyPr lIns="0" tIns="0" rIns="0" bIns="0" anchor="t">
            <a:noAutofit/>
          </a:bodyPr>
          <a:lstStyle>
            <a:lvl1pPr marL="0" indent="0" latinLnBrk="0">
              <a:lnSpc>
                <a:spcPct val="120000"/>
              </a:lnSpc>
              <a:spcBef>
                <a:spcPts val="0"/>
              </a:spcBef>
              <a:buNone/>
              <a:defRPr kumimoji="1" lang="ja-JP" sz="1400" cap="none" baseline="0">
                <a:solidFill>
                  <a:schemeClr val="tx2"/>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 (単語の区切りの小さい点を追加するには、[挿入] の [記号と特殊文字] を使います)</a:t>
            </a:r>
          </a:p>
        </p:txBody>
      </p:sp>
      <p:sp>
        <p:nvSpPr>
          <p:cNvPr id="19" name="テキスト プレースホルダー 8"/>
          <p:cNvSpPr>
            <a:spLocks noGrp="1"/>
          </p:cNvSpPr>
          <p:nvPr>
            <p:ph type="body" sz="quarter" idx="20" hasCustomPrompt="1"/>
          </p:nvPr>
        </p:nvSpPr>
        <p:spPr>
          <a:xfrm>
            <a:off x="710816" y="9184576"/>
            <a:ext cx="4422658" cy="238316"/>
          </a:xfrm>
        </p:spPr>
        <p:txBody>
          <a:bodyPr lIns="0" tIns="0" rIns="0" bIns="0" anchor="t">
            <a:noAutofit/>
          </a:bodyPr>
          <a:lstStyle>
            <a:lvl1pPr marL="0" indent="0" latinLnBrk="0">
              <a:lnSpc>
                <a:spcPct val="82000"/>
              </a:lnSpc>
              <a:spcBef>
                <a:spcPts val="0"/>
              </a:spcBef>
              <a:buNone/>
              <a:defRPr kumimoji="1" lang="ja-JP" sz="2400" cap="all" baseline="0">
                <a:solidFill>
                  <a:schemeClr val="accent1"/>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20" name="テキスト プレースホルダー 8"/>
          <p:cNvSpPr>
            <a:spLocks noGrp="1"/>
          </p:cNvSpPr>
          <p:nvPr>
            <p:ph type="body" sz="quarter" idx="21" hasCustomPrompt="1"/>
          </p:nvPr>
        </p:nvSpPr>
        <p:spPr>
          <a:xfrm>
            <a:off x="5443237" y="823067"/>
            <a:ext cx="1936131" cy="572596"/>
          </a:xfrm>
        </p:spPr>
        <p:txBody>
          <a:bodyPr lIns="0" tIns="0" rIns="0" bIns="0" anchor="t">
            <a:noAutofit/>
          </a:bodyPr>
          <a:lstStyle>
            <a:lvl1pPr marL="0" indent="0" latinLnBrk="0">
              <a:lnSpc>
                <a:spcPct val="82000"/>
              </a:lnSpc>
              <a:spcBef>
                <a:spcPts val="0"/>
              </a:spcBef>
              <a:buNone/>
              <a:defRPr kumimoji="1" lang="ja-JP" sz="2400" cap="all" baseline="0">
                <a:solidFill>
                  <a:schemeClr val="tx2"/>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21" name="テキスト プレースホルダー 8"/>
          <p:cNvSpPr>
            <a:spLocks noGrp="1"/>
          </p:cNvSpPr>
          <p:nvPr>
            <p:ph type="body" sz="quarter" idx="22" hasCustomPrompt="1"/>
          </p:nvPr>
        </p:nvSpPr>
        <p:spPr>
          <a:xfrm>
            <a:off x="5443237" y="1800045"/>
            <a:ext cx="1936131" cy="666824"/>
          </a:xfrm>
        </p:spPr>
        <p:txBody>
          <a:bodyPr lIns="0" tIns="0" rIns="0" bIns="0" anchor="b">
            <a:noAutofit/>
          </a:bodyPr>
          <a:lstStyle>
            <a:lvl1pPr marL="0" indent="0" latinLnBrk="0">
              <a:lnSpc>
                <a:spcPct val="90000"/>
              </a:lnSpc>
              <a:spcBef>
                <a:spcPts val="0"/>
              </a:spcBef>
              <a:buNone/>
              <a:defRPr kumimoji="1" lang="ja-JP" sz="2400" cap="all" baseline="0">
                <a:solidFill>
                  <a:schemeClr val="accent1"/>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22" name="テキスト プレースホルダー 8"/>
          <p:cNvSpPr>
            <a:spLocks noGrp="1"/>
          </p:cNvSpPr>
          <p:nvPr>
            <p:ph type="body" sz="quarter" idx="23" hasCustomPrompt="1"/>
          </p:nvPr>
        </p:nvSpPr>
        <p:spPr>
          <a:xfrm>
            <a:off x="5443237" y="2466869"/>
            <a:ext cx="1936131" cy="910766"/>
          </a:xfrm>
        </p:spPr>
        <p:txBody>
          <a:bodyPr lIns="0" tIns="0" rIns="0" bIns="0" anchor="t">
            <a:noAutofit/>
          </a:bodyPr>
          <a:lstStyle>
            <a:lvl1pPr marL="0" indent="0" latinLnBrk="0">
              <a:lnSpc>
                <a:spcPct val="105000"/>
              </a:lnSpc>
              <a:spcBef>
                <a:spcPts val="0"/>
              </a:spcBef>
              <a:buNone/>
              <a:defRPr kumimoji="1" lang="ja-JP" sz="1400" cap="none" baseline="0">
                <a:solidFill>
                  <a:schemeClr val="tx2"/>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25" name="テキスト プレースホルダー 8"/>
          <p:cNvSpPr>
            <a:spLocks noGrp="1"/>
          </p:cNvSpPr>
          <p:nvPr>
            <p:ph type="body" sz="quarter" idx="24" hasCustomPrompt="1"/>
          </p:nvPr>
        </p:nvSpPr>
        <p:spPr>
          <a:xfrm>
            <a:off x="5443237" y="3377636"/>
            <a:ext cx="1936131" cy="666824"/>
          </a:xfrm>
        </p:spPr>
        <p:txBody>
          <a:bodyPr lIns="0" tIns="0" rIns="0" bIns="0" anchor="b">
            <a:noAutofit/>
          </a:bodyPr>
          <a:lstStyle>
            <a:lvl1pPr marL="0" indent="0" latinLnBrk="0">
              <a:lnSpc>
                <a:spcPct val="90000"/>
              </a:lnSpc>
              <a:spcBef>
                <a:spcPts val="0"/>
              </a:spcBef>
              <a:buNone/>
              <a:defRPr kumimoji="1" lang="ja-JP" sz="2400" cap="all" baseline="0">
                <a:solidFill>
                  <a:schemeClr val="accent1"/>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26" name="テキスト プレースホルダー 8"/>
          <p:cNvSpPr>
            <a:spLocks noGrp="1"/>
          </p:cNvSpPr>
          <p:nvPr>
            <p:ph type="body" sz="quarter" idx="25" hasCustomPrompt="1"/>
          </p:nvPr>
        </p:nvSpPr>
        <p:spPr>
          <a:xfrm>
            <a:off x="5443237" y="4044459"/>
            <a:ext cx="1936131" cy="910768"/>
          </a:xfrm>
        </p:spPr>
        <p:txBody>
          <a:bodyPr lIns="0" tIns="0" rIns="0" bIns="0" anchor="t">
            <a:noAutofit/>
          </a:bodyPr>
          <a:lstStyle>
            <a:lvl1pPr marL="0" indent="0" latinLnBrk="0">
              <a:lnSpc>
                <a:spcPct val="105000"/>
              </a:lnSpc>
              <a:spcBef>
                <a:spcPts val="0"/>
              </a:spcBef>
              <a:buNone/>
              <a:defRPr kumimoji="1" lang="ja-JP" sz="1400" cap="none" baseline="0">
                <a:solidFill>
                  <a:schemeClr val="tx2"/>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27" name="テキスト プレースホルダー 8"/>
          <p:cNvSpPr>
            <a:spLocks noGrp="1"/>
          </p:cNvSpPr>
          <p:nvPr>
            <p:ph type="body" sz="quarter" idx="26" hasCustomPrompt="1"/>
          </p:nvPr>
        </p:nvSpPr>
        <p:spPr>
          <a:xfrm>
            <a:off x="5443237" y="4955227"/>
            <a:ext cx="1936131" cy="666824"/>
          </a:xfrm>
        </p:spPr>
        <p:txBody>
          <a:bodyPr lIns="0" tIns="0" rIns="0" bIns="0" anchor="b">
            <a:noAutofit/>
          </a:bodyPr>
          <a:lstStyle>
            <a:lvl1pPr marL="0" indent="0" latinLnBrk="0">
              <a:lnSpc>
                <a:spcPct val="90000"/>
              </a:lnSpc>
              <a:spcBef>
                <a:spcPts val="0"/>
              </a:spcBef>
              <a:buNone/>
              <a:defRPr kumimoji="1" lang="ja-JP" sz="2400" cap="all" baseline="0">
                <a:solidFill>
                  <a:schemeClr val="accent1"/>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28" name="テキスト プレースホルダー 8"/>
          <p:cNvSpPr>
            <a:spLocks noGrp="1"/>
          </p:cNvSpPr>
          <p:nvPr>
            <p:ph type="body" sz="quarter" idx="27" hasCustomPrompt="1"/>
          </p:nvPr>
        </p:nvSpPr>
        <p:spPr>
          <a:xfrm>
            <a:off x="5443237" y="5622051"/>
            <a:ext cx="1936131" cy="1835215"/>
          </a:xfrm>
        </p:spPr>
        <p:txBody>
          <a:bodyPr lIns="0" tIns="0" rIns="0" bIns="0" anchor="t">
            <a:noAutofit/>
          </a:bodyPr>
          <a:lstStyle>
            <a:lvl1pPr marL="0" indent="0" latinLnBrk="0">
              <a:lnSpc>
                <a:spcPct val="105000"/>
              </a:lnSpc>
              <a:spcBef>
                <a:spcPts val="0"/>
              </a:spcBef>
              <a:buNone/>
              <a:defRPr kumimoji="1" lang="ja-JP" sz="1400" cap="none" baseline="0">
                <a:solidFill>
                  <a:schemeClr val="tx2"/>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29" name="テキスト プレースホルダー 8"/>
          <p:cNvSpPr>
            <a:spLocks noGrp="1"/>
          </p:cNvSpPr>
          <p:nvPr>
            <p:ph type="body" sz="quarter" idx="28" hasCustomPrompt="1"/>
          </p:nvPr>
        </p:nvSpPr>
        <p:spPr>
          <a:xfrm>
            <a:off x="5443237" y="7457267"/>
            <a:ext cx="1936131" cy="666824"/>
          </a:xfrm>
        </p:spPr>
        <p:txBody>
          <a:bodyPr lIns="0" tIns="0" rIns="0" bIns="0" anchor="b">
            <a:noAutofit/>
          </a:bodyPr>
          <a:lstStyle>
            <a:lvl1pPr marL="0" indent="0" latinLnBrk="0">
              <a:lnSpc>
                <a:spcPct val="90000"/>
              </a:lnSpc>
              <a:spcBef>
                <a:spcPts val="0"/>
              </a:spcBef>
              <a:buNone/>
              <a:defRPr kumimoji="1" lang="ja-JP" sz="2400" cap="all" baseline="0">
                <a:solidFill>
                  <a:schemeClr val="accent1"/>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30" name="テキスト プレースホルダー 8"/>
          <p:cNvSpPr>
            <a:spLocks noGrp="1"/>
          </p:cNvSpPr>
          <p:nvPr>
            <p:ph type="body" sz="quarter" idx="29" hasCustomPrompt="1"/>
          </p:nvPr>
        </p:nvSpPr>
        <p:spPr>
          <a:xfrm>
            <a:off x="5443237" y="8124090"/>
            <a:ext cx="1936131" cy="1298802"/>
          </a:xfrm>
        </p:spPr>
        <p:txBody>
          <a:bodyPr lIns="0" tIns="0" rIns="0" bIns="0" anchor="t">
            <a:noAutofit/>
          </a:bodyPr>
          <a:lstStyle>
            <a:lvl1pPr marL="0" indent="0" latinLnBrk="0">
              <a:lnSpc>
                <a:spcPct val="105000"/>
              </a:lnSpc>
              <a:spcBef>
                <a:spcPts val="0"/>
              </a:spcBef>
              <a:buNone/>
              <a:defRPr kumimoji="1" lang="ja-JP" sz="1400" cap="none" baseline="0">
                <a:solidFill>
                  <a:schemeClr val="tx2"/>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Tree>
    <p:extLst>
      <p:ext uri="{BB962C8B-B14F-4D97-AF65-F5344CB8AC3E}">
        <p14:creationId xmlns:p14="http://schemas.microsoft.com/office/powerpoint/2010/main" val="1582214784"/>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34354" y="567603"/>
            <a:ext cx="4518910" cy="3763763"/>
          </a:xfrm>
          <a:prstGeom prst="rect">
            <a:avLst/>
          </a:prstGeom>
        </p:spPr>
        <p:txBody>
          <a:bodyPr vert="horz" lIns="91440" tIns="45720" rIns="91440" bIns="45720" rtlCol="0" anchor="ctr">
            <a:noAutofit/>
          </a:bodyPr>
          <a:lstStyle/>
          <a:p>
            <a:r>
              <a:rPr kumimoji="1" lang="ja-JP"/>
              <a:t>テキストを追加</a:t>
            </a:r>
          </a:p>
        </p:txBody>
      </p:sp>
      <p:sp>
        <p:nvSpPr>
          <p:cNvPr id="3" name="テキスト プレースホルダー 2"/>
          <p:cNvSpPr>
            <a:spLocks noGrp="1"/>
          </p:cNvSpPr>
          <p:nvPr>
            <p:ph type="body" idx="1"/>
          </p:nvPr>
        </p:nvSpPr>
        <p:spPr>
          <a:xfrm>
            <a:off x="534353" y="4299283"/>
            <a:ext cx="4518911" cy="5229727"/>
          </a:xfrm>
          <a:prstGeom prst="rect">
            <a:avLst/>
          </a:prstGeom>
        </p:spPr>
        <p:txBody>
          <a:bodyPr vert="horz" lIns="91440" tIns="45720" rIns="91440" bIns="45720" rtlCol="0">
            <a:normAutofit/>
          </a:bodyPr>
          <a:lstStyle/>
          <a:p>
            <a:pPr lvl="0"/>
            <a:r>
              <a:rPr kumimoji="1" lang="ja-JP"/>
              <a:t>マスター テキストのスタイルを編集するには、ここをクリック</a:t>
            </a:r>
          </a:p>
          <a:p>
            <a:pPr lvl="1"/>
            <a:r>
              <a:rPr kumimoji="1" lang="ja-JP"/>
              <a:t>第 2 レベル</a:t>
            </a:r>
          </a:p>
          <a:p>
            <a:pPr lvl="2"/>
            <a:r>
              <a:rPr kumimoji="1" lang="ja-JP"/>
              <a:t>第 3 レベル</a:t>
            </a:r>
          </a:p>
          <a:p>
            <a:pPr lvl="3"/>
            <a:r>
              <a:rPr kumimoji="1" lang="ja-JP"/>
              <a:t>第 4 レベル</a:t>
            </a:r>
          </a:p>
          <a:p>
            <a:pPr lvl="4"/>
            <a:r>
              <a:rPr kumimoji="1" lang="ja-JP"/>
              <a:t>第 5 レベル</a:t>
            </a:r>
          </a:p>
        </p:txBody>
      </p:sp>
      <p:sp>
        <p:nvSpPr>
          <p:cNvPr id="4" name="日付プレースホルダー 3"/>
          <p:cNvSpPr>
            <a:spLocks noGrp="1"/>
          </p:cNvSpPr>
          <p:nvPr>
            <p:ph type="dt" sz="half" idx="2"/>
          </p:nvPr>
        </p:nvSpPr>
        <p:spPr>
          <a:xfrm>
            <a:off x="534353" y="9529010"/>
            <a:ext cx="1748790" cy="329156"/>
          </a:xfrm>
          <a:prstGeom prst="rect">
            <a:avLst/>
          </a:prstGeom>
        </p:spPr>
        <p:txBody>
          <a:bodyPr vert="horz" lIns="91440" tIns="45720" rIns="91440" bIns="45720" rtlCol="0" anchor="b"/>
          <a:lstStyle>
            <a:lvl1pPr algn="l" latinLnBrk="0">
              <a:defRPr kumimoji="1" lang="ja-JP" sz="10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B15D3D48-5C63-4CD0-B9D2-B4D2F496D790}" type="datetimeFigureOut">
              <a:rPr lang="en-US" altLang="ja-JP" smtClean="0"/>
              <a:pPr/>
              <a:t>11/22/2017</a:t>
            </a:fld>
            <a:endParaRPr lang="ja-JP" altLang="en-US"/>
          </a:p>
        </p:txBody>
      </p:sp>
      <p:sp>
        <p:nvSpPr>
          <p:cNvPr id="5" name="フッター プレースホルダー 4"/>
          <p:cNvSpPr>
            <a:spLocks noGrp="1"/>
          </p:cNvSpPr>
          <p:nvPr>
            <p:ph type="ftr" sz="quarter" idx="3"/>
          </p:nvPr>
        </p:nvSpPr>
        <p:spPr>
          <a:xfrm>
            <a:off x="2574608" y="9529010"/>
            <a:ext cx="2623185" cy="329156"/>
          </a:xfrm>
          <a:prstGeom prst="rect">
            <a:avLst/>
          </a:prstGeom>
        </p:spPr>
        <p:txBody>
          <a:bodyPr vert="horz" lIns="91440" tIns="45720" rIns="91440" bIns="45720" rtlCol="0" anchor="b"/>
          <a:lstStyle>
            <a:lvl1pPr algn="ctr" latinLnBrk="0">
              <a:defRPr kumimoji="1" lang="ja-JP" sz="10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endParaRPr lang="ja-JP" altLang="en-US"/>
          </a:p>
        </p:txBody>
      </p:sp>
      <p:sp>
        <p:nvSpPr>
          <p:cNvPr id="6" name="スライド番号プレースホルダー 5"/>
          <p:cNvSpPr>
            <a:spLocks noGrp="1"/>
          </p:cNvSpPr>
          <p:nvPr>
            <p:ph type="sldNum" sz="quarter" idx="4"/>
          </p:nvPr>
        </p:nvSpPr>
        <p:spPr>
          <a:xfrm>
            <a:off x="5489258" y="9529010"/>
            <a:ext cx="1748790" cy="329156"/>
          </a:xfrm>
          <a:prstGeom prst="rect">
            <a:avLst/>
          </a:prstGeom>
        </p:spPr>
        <p:txBody>
          <a:bodyPr vert="horz" lIns="91440" tIns="45720" rIns="91440" bIns="45720" rtlCol="0" anchor="b"/>
          <a:lstStyle>
            <a:lvl1pPr algn="r" latinLnBrk="0">
              <a:defRPr kumimoji="1" lang="ja-JP" sz="10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308FAEA7-0C3C-4CCF-BA6B-669D7915826F}" type="slidenum">
              <a:rPr lang="en-US" altLang="ja-JP" smtClean="0"/>
              <a:pPr/>
              <a:t>‹#›</a:t>
            </a:fld>
            <a:endParaRPr lang="en-US" altLang="ja-JP"/>
          </a:p>
        </p:txBody>
      </p:sp>
      <p:cxnSp>
        <p:nvCxnSpPr>
          <p:cNvPr id="9" name="直線コネクタ 8"/>
          <p:cNvCxnSpPr/>
          <p:nvPr userDrawn="1"/>
        </p:nvCxnSpPr>
        <p:spPr>
          <a:xfrm>
            <a:off x="5225867" y="535519"/>
            <a:ext cx="0" cy="8993491"/>
          </a:xfrm>
          <a:prstGeom prst="line">
            <a:avLst/>
          </a:prstGeom>
          <a:ln w="76200" cmpd="thickThi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8109148"/>
      </p:ext>
    </p:extLst>
  </p:cSld>
  <p:clrMap bg1="lt1" tx1="dk1" bg2="lt2" tx2="dk2" accent1="accent1" accent2="accent2" accent3="accent3" accent4="accent4" accent5="accent5" accent6="accent6" hlink="hlink" folHlink="folHlink"/>
  <p:sldLayoutIdLst>
    <p:sldLayoutId id="2147483672" r:id="rId1"/>
  </p:sldLayoutIdLst>
  <p:txStyles>
    <p:titleStyle>
      <a:lvl1pPr algn="l" defTabSz="777240" rtl="0" eaLnBrk="1" latinLnBrk="0" hangingPunct="1">
        <a:lnSpc>
          <a:spcPct val="90000"/>
        </a:lnSpc>
        <a:spcBef>
          <a:spcPct val="0"/>
        </a:spcBef>
        <a:buNone/>
        <a:defRPr kumimoji="1" lang="ja-JP" sz="9000" kern="1200" cap="all" baseline="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kumimoji="1" lang="ja-JP" sz="2380" kern="12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marL="582930" indent="-194310" algn="l" defTabSz="777240" rtl="0" eaLnBrk="1" latinLnBrk="0" hangingPunct="1">
        <a:lnSpc>
          <a:spcPct val="90000"/>
        </a:lnSpc>
        <a:spcBef>
          <a:spcPts val="425"/>
        </a:spcBef>
        <a:buFont typeface="Arial" panose="020B0604020202020204" pitchFamily="34" charset="0"/>
        <a:buChar char="•"/>
        <a:defRPr kumimoji="1" lang="ja-JP" sz="2040" kern="12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2pPr>
      <a:lvl3pPr marL="971550" indent="-194310" algn="l" defTabSz="777240" rtl="0" eaLnBrk="1" latinLnBrk="0" hangingPunct="1">
        <a:lnSpc>
          <a:spcPct val="90000"/>
        </a:lnSpc>
        <a:spcBef>
          <a:spcPts val="425"/>
        </a:spcBef>
        <a:buFont typeface="Arial" panose="020B0604020202020204" pitchFamily="34" charset="0"/>
        <a:buChar char="•"/>
        <a:defRPr kumimoji="1" lang="ja-JP" sz="1700" kern="12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3pPr>
      <a:lvl4pPr marL="1360170" indent="-194310" algn="l" defTabSz="777240" rtl="0" eaLnBrk="1" latinLnBrk="0" hangingPunct="1">
        <a:lnSpc>
          <a:spcPct val="90000"/>
        </a:lnSpc>
        <a:spcBef>
          <a:spcPts val="425"/>
        </a:spcBef>
        <a:buFont typeface="Arial" panose="020B0604020202020204" pitchFamily="34" charset="0"/>
        <a:buChar char="•"/>
        <a:defRPr kumimoji="1" lang="ja-JP" sz="1530" kern="12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4pPr>
      <a:lvl5pPr marL="1748790" indent="-194310" algn="l" defTabSz="777240" rtl="0" eaLnBrk="1" latinLnBrk="0" hangingPunct="1">
        <a:lnSpc>
          <a:spcPct val="90000"/>
        </a:lnSpc>
        <a:spcBef>
          <a:spcPts val="425"/>
        </a:spcBef>
        <a:buFont typeface="Arial" panose="020B0604020202020204" pitchFamily="34" charset="0"/>
        <a:buChar char="•"/>
        <a:defRPr kumimoji="1" lang="ja-JP" sz="1530" kern="12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5pPr>
      <a:lvl6pPr marL="2137410" indent="-194310" algn="l" defTabSz="777240" rtl="0" eaLnBrk="1" latinLnBrk="0" hangingPunct="1">
        <a:lnSpc>
          <a:spcPct val="90000"/>
        </a:lnSpc>
        <a:spcBef>
          <a:spcPts val="425"/>
        </a:spcBef>
        <a:buFont typeface="Arial" panose="020B0604020202020204" pitchFamily="34" charset="0"/>
        <a:buChar char="•"/>
        <a:defRPr kumimoji="1" lang="ja-JP"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kumimoji="1" lang="ja-JP"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kumimoji="1" lang="ja-JP"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kumimoji="1" lang="ja-JP" sz="1530" kern="1200">
          <a:solidFill>
            <a:schemeClr val="tx1"/>
          </a:solidFill>
          <a:latin typeface="+mn-lt"/>
          <a:ea typeface="+mn-ea"/>
          <a:cs typeface="+mn-cs"/>
        </a:defRPr>
      </a:lvl9pPr>
    </p:bodyStyle>
    <p:otherStyle>
      <a:defPPr>
        <a:defRPr kumimoji="1" lang="ja-JP"/>
      </a:defPPr>
      <a:lvl1pPr marL="0" algn="l" defTabSz="777240" rtl="0" eaLnBrk="1" latinLnBrk="0" hangingPunct="1">
        <a:defRPr kumimoji="1" lang="ja-JP" sz="1530" kern="1200">
          <a:solidFill>
            <a:schemeClr val="tx1"/>
          </a:solidFill>
          <a:latin typeface="+mn-lt"/>
          <a:ea typeface="+mn-ea"/>
          <a:cs typeface="+mn-cs"/>
        </a:defRPr>
      </a:lvl1pPr>
      <a:lvl2pPr marL="388620" algn="l" defTabSz="777240" rtl="0" eaLnBrk="1" latinLnBrk="0" hangingPunct="1">
        <a:defRPr kumimoji="1" lang="ja-JP" sz="1530" kern="1200">
          <a:solidFill>
            <a:schemeClr val="tx1"/>
          </a:solidFill>
          <a:latin typeface="+mn-lt"/>
          <a:ea typeface="+mn-ea"/>
          <a:cs typeface="+mn-cs"/>
        </a:defRPr>
      </a:lvl2pPr>
      <a:lvl3pPr marL="777240" algn="l" defTabSz="777240" rtl="0" eaLnBrk="1" latinLnBrk="0" hangingPunct="1">
        <a:defRPr kumimoji="1" lang="ja-JP" sz="1530" kern="1200">
          <a:solidFill>
            <a:schemeClr val="tx1"/>
          </a:solidFill>
          <a:latin typeface="+mn-lt"/>
          <a:ea typeface="+mn-ea"/>
          <a:cs typeface="+mn-cs"/>
        </a:defRPr>
      </a:lvl3pPr>
      <a:lvl4pPr marL="1165860" algn="l" defTabSz="777240" rtl="0" eaLnBrk="1" latinLnBrk="0" hangingPunct="1">
        <a:defRPr kumimoji="1" lang="ja-JP" sz="1530" kern="1200">
          <a:solidFill>
            <a:schemeClr val="tx1"/>
          </a:solidFill>
          <a:latin typeface="+mn-lt"/>
          <a:ea typeface="+mn-ea"/>
          <a:cs typeface="+mn-cs"/>
        </a:defRPr>
      </a:lvl4pPr>
      <a:lvl5pPr marL="1554480" algn="l" defTabSz="777240" rtl="0" eaLnBrk="1" latinLnBrk="0" hangingPunct="1">
        <a:defRPr kumimoji="1" lang="ja-JP" sz="1530" kern="1200">
          <a:solidFill>
            <a:schemeClr val="tx1"/>
          </a:solidFill>
          <a:latin typeface="+mn-lt"/>
          <a:ea typeface="+mn-ea"/>
          <a:cs typeface="+mn-cs"/>
        </a:defRPr>
      </a:lvl5pPr>
      <a:lvl6pPr marL="1943100" algn="l" defTabSz="777240" rtl="0" eaLnBrk="1" latinLnBrk="0" hangingPunct="1">
        <a:defRPr kumimoji="1" lang="ja-JP" sz="1530" kern="1200">
          <a:solidFill>
            <a:schemeClr val="tx1"/>
          </a:solidFill>
          <a:latin typeface="+mn-lt"/>
          <a:ea typeface="+mn-ea"/>
          <a:cs typeface="+mn-cs"/>
        </a:defRPr>
      </a:lvl6pPr>
      <a:lvl7pPr marL="2331720" algn="l" defTabSz="777240" rtl="0" eaLnBrk="1" latinLnBrk="0" hangingPunct="1">
        <a:defRPr kumimoji="1" lang="ja-JP" sz="1530" kern="1200">
          <a:solidFill>
            <a:schemeClr val="tx1"/>
          </a:solidFill>
          <a:latin typeface="+mn-lt"/>
          <a:ea typeface="+mn-ea"/>
          <a:cs typeface="+mn-cs"/>
        </a:defRPr>
      </a:lvl7pPr>
      <a:lvl8pPr marL="2720340" algn="l" defTabSz="777240" rtl="0" eaLnBrk="1" latinLnBrk="0" hangingPunct="1">
        <a:defRPr kumimoji="1" lang="ja-JP" sz="1530" kern="1200">
          <a:solidFill>
            <a:schemeClr val="tx1"/>
          </a:solidFill>
          <a:latin typeface="+mn-lt"/>
          <a:ea typeface="+mn-ea"/>
          <a:cs typeface="+mn-cs"/>
        </a:defRPr>
      </a:lvl8pPr>
      <a:lvl9pPr marL="3108960" algn="l" defTabSz="777240" rtl="0" eaLnBrk="1" latinLnBrk="0" hangingPunct="1">
        <a:defRPr kumimoji="1" lang="ja-JP"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10.svg"/><Relationship Id="rId18" Type="http://schemas.openxmlformats.org/officeDocument/2006/relationships/image" Target="../media/image15.svg"/><Relationship Id="rId3" Type="http://schemas.openxmlformats.org/officeDocument/2006/relationships/hyperlink" Target="http://dpi-japan.org/" TargetMode="External"/><Relationship Id="rId7" Type="http://schemas.openxmlformats.org/officeDocument/2006/relationships/image" Target="../media/image4.svg"/><Relationship Id="rId12" Type="http://schemas.openxmlformats.org/officeDocument/2006/relationships/image" Target="../media/image5.png"/><Relationship Id="rId17" Type="http://schemas.openxmlformats.org/officeDocument/2006/relationships/image" Target="../media/image8.png"/><Relationship Id="rId2" Type="http://schemas.openxmlformats.org/officeDocument/2006/relationships/hyperlink" Target="http://www.shugiin.go.jp/internet/itdb_annai.nsf/html/statics/kokkaimap.htm" TargetMode="External"/><Relationship Id="rId16" Type="http://schemas.openxmlformats.org/officeDocument/2006/relationships/image" Target="../media/image13.svg"/><Relationship Id="rId1" Type="http://schemas.openxmlformats.org/officeDocument/2006/relationships/slideLayout" Target="../slideLayouts/slideLayout1.xml"/><Relationship Id="rId6" Type="http://schemas.openxmlformats.org/officeDocument/2006/relationships/image" Target="../media/image2.png"/><Relationship Id="rId11" Type="http://schemas.openxmlformats.org/officeDocument/2006/relationships/image" Target="../media/image8.svg"/><Relationship Id="rId5" Type="http://schemas.openxmlformats.org/officeDocument/2006/relationships/image" Target="../media/image2.svg"/><Relationship Id="rId15" Type="http://schemas.openxmlformats.org/officeDocument/2006/relationships/image" Target="../media/image7.png"/><Relationship Id="rId10" Type="http://schemas.openxmlformats.org/officeDocument/2006/relationships/image" Target="../media/image4.png"/><Relationship Id="rId4" Type="http://schemas.openxmlformats.org/officeDocument/2006/relationships/image" Target="../media/image1.png"/><Relationship Id="rId9" Type="http://schemas.openxmlformats.org/officeDocument/2006/relationships/image" Target="../media/image6.svg"/><Relationship Id="rId14"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0"/>
          </p:nvPr>
        </p:nvSpPr>
        <p:spPr>
          <a:xfrm>
            <a:off x="250372" y="1071830"/>
            <a:ext cx="4813077" cy="2031351"/>
          </a:xfrm>
        </p:spPr>
        <p:txBody>
          <a:bodyPr/>
          <a:lstStyle/>
          <a:p>
            <a:pPr algn="dist"/>
            <a:r>
              <a:rPr kumimoji="1" lang="ja-JP" altLang="en-US" sz="3600" b="1" dirty="0"/>
              <a:t>東京</a:t>
            </a:r>
            <a:r>
              <a:rPr kumimoji="1" lang="en-US" altLang="ja-JP" sz="3600" b="1" dirty="0"/>
              <a:t>2020</a:t>
            </a:r>
            <a:r>
              <a:rPr kumimoji="1" lang="ja-JP" altLang="en-US" sz="3600" b="1" dirty="0"/>
              <a:t>オリパラ時代の</a:t>
            </a:r>
            <a:endParaRPr kumimoji="1" lang="en-US" altLang="ja-JP" sz="3600" b="1" dirty="0"/>
          </a:p>
          <a:p>
            <a:pPr algn="just"/>
            <a:r>
              <a:rPr kumimoji="1" lang="ja-JP" altLang="en-US" sz="6600" b="1" dirty="0"/>
              <a:t>バリアフリー法改正</a:t>
            </a:r>
            <a:endParaRPr kumimoji="1" lang="ja-JP" sz="6600" b="1" dirty="0"/>
          </a:p>
        </p:txBody>
      </p:sp>
      <p:sp>
        <p:nvSpPr>
          <p:cNvPr id="3" name="テキスト プレースホルダー 2"/>
          <p:cNvSpPr>
            <a:spLocks noGrp="1"/>
          </p:cNvSpPr>
          <p:nvPr>
            <p:ph type="body" sz="quarter" idx="12"/>
          </p:nvPr>
        </p:nvSpPr>
        <p:spPr>
          <a:xfrm>
            <a:off x="250372" y="3216043"/>
            <a:ext cx="4976536" cy="495818"/>
          </a:xfrm>
        </p:spPr>
        <p:txBody>
          <a:bodyPr/>
          <a:lstStyle/>
          <a:p>
            <a:r>
              <a:rPr lang="ja-JP" altLang="en-US" sz="3900" b="1" u="sng" dirty="0"/>
              <a:t>世界基準のレガシーを！</a:t>
            </a:r>
            <a:endParaRPr lang="en-US" altLang="ja-JP" sz="3900" b="1" u="sng" dirty="0"/>
          </a:p>
        </p:txBody>
      </p:sp>
      <p:sp>
        <p:nvSpPr>
          <p:cNvPr id="4" name="テキスト プレースホルダー 3"/>
          <p:cNvSpPr>
            <a:spLocks noGrp="1"/>
          </p:cNvSpPr>
          <p:nvPr>
            <p:ph type="body" sz="quarter" idx="13"/>
          </p:nvPr>
        </p:nvSpPr>
        <p:spPr>
          <a:xfrm>
            <a:off x="278323" y="3824723"/>
            <a:ext cx="716692" cy="257217"/>
          </a:xfrm>
        </p:spPr>
        <p:txBody>
          <a:bodyPr/>
          <a:lstStyle/>
          <a:p>
            <a:r>
              <a:rPr kumimoji="1" lang="ja-JP" b="1" dirty="0"/>
              <a:t>日時</a:t>
            </a:r>
          </a:p>
        </p:txBody>
      </p:sp>
      <p:sp>
        <p:nvSpPr>
          <p:cNvPr id="5" name="テキスト プレースホルダー 4"/>
          <p:cNvSpPr>
            <a:spLocks noGrp="1"/>
          </p:cNvSpPr>
          <p:nvPr>
            <p:ph type="body" sz="quarter" idx="14"/>
          </p:nvPr>
        </p:nvSpPr>
        <p:spPr>
          <a:xfrm>
            <a:off x="976180" y="3800373"/>
            <a:ext cx="4327039" cy="1226051"/>
          </a:xfrm>
        </p:spPr>
        <p:txBody>
          <a:bodyPr/>
          <a:lstStyle/>
          <a:p>
            <a:r>
              <a:rPr kumimoji="1" lang="ja-JP" sz="2800" dirty="0"/>
              <a:t>201</a:t>
            </a:r>
            <a:r>
              <a:rPr kumimoji="1" lang="en-US" altLang="ja-JP" sz="2800" dirty="0"/>
              <a:t>7</a:t>
            </a:r>
            <a:r>
              <a:rPr kumimoji="1" lang="ja-JP" sz="2800" dirty="0"/>
              <a:t> 年 </a:t>
            </a:r>
            <a:r>
              <a:rPr kumimoji="1" lang="en-US" altLang="ja-JP" sz="2800" dirty="0"/>
              <a:t>11</a:t>
            </a:r>
            <a:r>
              <a:rPr kumimoji="1" lang="ja-JP" sz="2800" dirty="0"/>
              <a:t> 月 </a:t>
            </a:r>
            <a:r>
              <a:rPr kumimoji="1" lang="en-US" altLang="ja-JP" sz="2800" dirty="0"/>
              <a:t>28</a:t>
            </a:r>
            <a:r>
              <a:rPr kumimoji="1" lang="ja-JP" sz="2800" dirty="0"/>
              <a:t> 日</a:t>
            </a:r>
            <a:r>
              <a:rPr kumimoji="1" lang="ja-JP" altLang="en-US" sz="2800" dirty="0"/>
              <a:t>（火）</a:t>
            </a:r>
            <a:endParaRPr kumimoji="1" lang="ja-JP" sz="2800" dirty="0"/>
          </a:p>
          <a:p>
            <a:r>
              <a:rPr lang="en-US" altLang="ja-JP" sz="2800" dirty="0" smtClean="0"/>
              <a:t>15:00-17:15</a:t>
            </a:r>
            <a:r>
              <a:rPr lang="ja-JP" altLang="en-US" sz="2000" dirty="0" smtClean="0"/>
              <a:t>（受付</a:t>
            </a:r>
            <a:r>
              <a:rPr lang="en-US" altLang="ja-JP" sz="2000" dirty="0" smtClean="0"/>
              <a:t>14:30-</a:t>
            </a:r>
            <a:r>
              <a:rPr lang="ja-JP" altLang="en-US" sz="2000" dirty="0" smtClean="0"/>
              <a:t>）</a:t>
            </a:r>
            <a:endParaRPr kumimoji="1" lang="ja-JP" sz="2800" dirty="0"/>
          </a:p>
        </p:txBody>
      </p:sp>
      <p:sp>
        <p:nvSpPr>
          <p:cNvPr id="6" name="テキスト プレースホルダー 5"/>
          <p:cNvSpPr>
            <a:spLocks noGrp="1"/>
          </p:cNvSpPr>
          <p:nvPr>
            <p:ph type="body" sz="quarter" idx="16"/>
          </p:nvPr>
        </p:nvSpPr>
        <p:spPr>
          <a:xfrm>
            <a:off x="278323" y="4599589"/>
            <a:ext cx="716692" cy="270411"/>
          </a:xfrm>
        </p:spPr>
        <p:txBody>
          <a:bodyPr/>
          <a:lstStyle/>
          <a:p>
            <a:r>
              <a:rPr kumimoji="1" lang="ja-JP" b="1" dirty="0"/>
              <a:t>場所</a:t>
            </a:r>
          </a:p>
        </p:txBody>
      </p:sp>
      <p:sp>
        <p:nvSpPr>
          <p:cNvPr id="7" name="テキスト プレースホルダー 6"/>
          <p:cNvSpPr>
            <a:spLocks noGrp="1"/>
          </p:cNvSpPr>
          <p:nvPr>
            <p:ph type="body" sz="quarter" idx="17"/>
          </p:nvPr>
        </p:nvSpPr>
        <p:spPr>
          <a:xfrm>
            <a:off x="985700" y="4566874"/>
            <a:ext cx="3741990" cy="941125"/>
          </a:xfrm>
        </p:spPr>
        <p:txBody>
          <a:bodyPr/>
          <a:lstStyle/>
          <a:p>
            <a:pPr algn="dist"/>
            <a:r>
              <a:rPr lang="ja-JP" altLang="en-US" sz="2800" b="1" dirty="0">
                <a:hlinkClick r:id="rId2"/>
              </a:rPr>
              <a:t>衆議院第一議員会館</a:t>
            </a:r>
            <a:endParaRPr lang="en-US" altLang="ja-JP" sz="2800" b="1" dirty="0"/>
          </a:p>
          <a:p>
            <a:r>
              <a:rPr lang="ja-JP" altLang="en-US" sz="2800" b="1" dirty="0"/>
              <a:t>大会議室（地下１階）</a:t>
            </a:r>
            <a:r>
              <a:rPr lang="en-US" altLang="ja-JP" sz="2800" dirty="0"/>
              <a:t/>
            </a:r>
            <a:br>
              <a:rPr lang="en-US" altLang="ja-JP" sz="2800" dirty="0"/>
            </a:br>
            <a:r>
              <a:rPr lang="ja-JP" altLang="en-US" sz="1400" dirty="0"/>
              <a:t>東京都千代田区永田町 </a:t>
            </a:r>
            <a:r>
              <a:rPr lang="en-US" altLang="ja-JP" sz="1400" dirty="0"/>
              <a:t>2-2-1</a:t>
            </a:r>
            <a:endParaRPr lang="en-US" altLang="ja-JP" sz="2000" dirty="0"/>
          </a:p>
          <a:p>
            <a:pPr algn="dist"/>
            <a:endParaRPr kumimoji="1" lang="en-US" altLang="ja-JP" sz="2400" dirty="0"/>
          </a:p>
        </p:txBody>
      </p:sp>
      <p:sp>
        <p:nvSpPr>
          <p:cNvPr id="11" name="テキスト プレースホルダー 10"/>
          <p:cNvSpPr>
            <a:spLocks noGrp="1"/>
          </p:cNvSpPr>
          <p:nvPr>
            <p:ph type="body" sz="quarter" idx="21"/>
          </p:nvPr>
        </p:nvSpPr>
        <p:spPr>
          <a:xfrm>
            <a:off x="5297340" y="377229"/>
            <a:ext cx="2302065" cy="6473947"/>
          </a:xfrm>
        </p:spPr>
        <p:txBody>
          <a:bodyPr/>
          <a:lstStyle/>
          <a:p>
            <a:r>
              <a:rPr lang="ja-JP" altLang="en-US" sz="1600" dirty="0" smtClean="0"/>
              <a:t>　バリアフリー法や関連施策の見直しが進められています。</a:t>
            </a:r>
            <a:endParaRPr lang="en-US" altLang="ja-JP" sz="1600" dirty="0"/>
          </a:p>
          <a:p>
            <a:r>
              <a:rPr lang="ja-JP" altLang="en-US" sz="1600" dirty="0" smtClean="0"/>
              <a:t>法改正が実現すれば、</a:t>
            </a:r>
            <a:r>
              <a:rPr lang="en-US" altLang="ja-JP" sz="1600" dirty="0" smtClean="0"/>
              <a:t>2006</a:t>
            </a:r>
            <a:r>
              <a:rPr lang="ja-JP" altLang="en-US" sz="1600" dirty="0"/>
              <a:t>年以来、実に</a:t>
            </a:r>
            <a:r>
              <a:rPr lang="en-US" altLang="ja-JP" sz="1600" dirty="0"/>
              <a:t>12</a:t>
            </a:r>
            <a:r>
              <a:rPr lang="ja-JP" altLang="en-US" sz="1600" dirty="0" smtClean="0"/>
              <a:t>年ぶりと</a:t>
            </a:r>
            <a:r>
              <a:rPr lang="ja-JP" altLang="en-US" sz="1600" dirty="0"/>
              <a:t>なります。この間、障害者権利条約の採択、障害者基本法の改正、障害者差別解消法の施行、障害者権利条約批准と国内外で大きな変化があり、</a:t>
            </a:r>
            <a:r>
              <a:rPr lang="en-US" altLang="ja-JP" sz="1600" dirty="0"/>
              <a:t>2020</a:t>
            </a:r>
            <a:r>
              <a:rPr lang="ja-JP" altLang="en-US" sz="1600" dirty="0"/>
              <a:t>年には東京</a:t>
            </a:r>
            <a:r>
              <a:rPr lang="en-US" altLang="ja-JP" sz="1600" dirty="0"/>
              <a:t>2020</a:t>
            </a:r>
            <a:r>
              <a:rPr lang="ja-JP" altLang="en-US" sz="1600" dirty="0"/>
              <a:t>オリンピック・パラリンピック競技大会が予定されています。</a:t>
            </a:r>
            <a:endParaRPr lang="en-US" altLang="ja-JP" sz="1600" dirty="0"/>
          </a:p>
          <a:p>
            <a:endParaRPr lang="en-US" altLang="ja-JP" sz="1600" dirty="0"/>
          </a:p>
          <a:p>
            <a:r>
              <a:rPr lang="ja-JP" altLang="en-US" sz="1600" dirty="0"/>
              <a:t>バリアフリー法で改善できたものとできなかったものを整理し、世界基準を踏まえた法改正が求められています。</a:t>
            </a:r>
            <a:endParaRPr lang="en-US" altLang="ja-JP" sz="1600" dirty="0"/>
          </a:p>
          <a:p>
            <a:endParaRPr lang="ja-JP" altLang="en-US" sz="1600" dirty="0"/>
          </a:p>
          <a:p>
            <a:r>
              <a:rPr lang="ja-JP" altLang="en-US" sz="1600" dirty="0"/>
              <a:t>法改正に盛り込むべきものは何か？</a:t>
            </a:r>
            <a:endParaRPr lang="en-US" altLang="ja-JP" sz="1600" dirty="0"/>
          </a:p>
          <a:p>
            <a:r>
              <a:rPr lang="ja-JP" altLang="en-US" sz="1600" dirty="0"/>
              <a:t>各政党から国会議員のみなさんにご登壇いただき、お話いただきます。また、</a:t>
            </a:r>
            <a:r>
              <a:rPr lang="en-US" altLang="ja-JP" sz="1600" dirty="0"/>
              <a:t>DPI</a:t>
            </a:r>
            <a:r>
              <a:rPr lang="ja-JP" altLang="en-US" sz="1600" dirty="0"/>
              <a:t>からも法改正でぜひとも盛り込んでいただきたいことも提案させていただきます。</a:t>
            </a:r>
            <a:endParaRPr lang="en-US" altLang="ja-JP" sz="1600" dirty="0"/>
          </a:p>
          <a:p>
            <a:endParaRPr lang="en-US" altLang="ja-JP" sz="1600" dirty="0"/>
          </a:p>
          <a:p>
            <a:r>
              <a:rPr lang="en-US" altLang="ja-JP" sz="1600" dirty="0"/>
              <a:t>50</a:t>
            </a:r>
            <a:r>
              <a:rPr lang="ja-JP" altLang="en-US" sz="1600" dirty="0"/>
              <a:t>年後も残るレガシーとなるように、世界基準のバリアフリー法改正を考える集いを開催いたします。</a:t>
            </a:r>
            <a:endParaRPr kumimoji="1" lang="ja-JP" sz="1600" dirty="0"/>
          </a:p>
        </p:txBody>
      </p:sp>
      <p:sp>
        <p:nvSpPr>
          <p:cNvPr id="12" name="テキスト プレースホルダー 11"/>
          <p:cNvSpPr>
            <a:spLocks noGrp="1"/>
          </p:cNvSpPr>
          <p:nvPr>
            <p:ph type="body" sz="quarter" idx="22"/>
          </p:nvPr>
        </p:nvSpPr>
        <p:spPr>
          <a:xfrm>
            <a:off x="250372" y="8250095"/>
            <a:ext cx="1042683" cy="365205"/>
          </a:xfrm>
        </p:spPr>
        <p:txBody>
          <a:bodyPr/>
          <a:lstStyle/>
          <a:p>
            <a:r>
              <a:rPr lang="ja-JP" altLang="en-US" b="1" dirty="0"/>
              <a:t>参加費</a:t>
            </a:r>
            <a:endParaRPr kumimoji="1" lang="ja-JP" b="1" dirty="0"/>
          </a:p>
        </p:txBody>
      </p:sp>
      <p:sp>
        <p:nvSpPr>
          <p:cNvPr id="16" name="テキスト プレースホルダー 15"/>
          <p:cNvSpPr>
            <a:spLocks noGrp="1"/>
          </p:cNvSpPr>
          <p:nvPr>
            <p:ph type="body" sz="quarter" idx="26"/>
          </p:nvPr>
        </p:nvSpPr>
        <p:spPr>
          <a:xfrm>
            <a:off x="278323" y="9261616"/>
            <a:ext cx="843919" cy="401067"/>
          </a:xfrm>
        </p:spPr>
        <p:txBody>
          <a:bodyPr/>
          <a:lstStyle/>
          <a:p>
            <a:r>
              <a:rPr kumimoji="1" lang="ja-JP" altLang="en-US" b="1" dirty="0"/>
              <a:t>主　</a:t>
            </a:r>
            <a:r>
              <a:rPr kumimoji="1" lang="ja-JP" altLang="en-US" b="1" dirty="0" smtClean="0"/>
              <a:t>催</a:t>
            </a:r>
            <a:endParaRPr kumimoji="1" lang="ja-JP" b="1" dirty="0"/>
          </a:p>
        </p:txBody>
      </p:sp>
      <p:sp>
        <p:nvSpPr>
          <p:cNvPr id="18" name="テキスト プレースホルダー 17"/>
          <p:cNvSpPr>
            <a:spLocks noGrp="1"/>
          </p:cNvSpPr>
          <p:nvPr>
            <p:ph type="body" sz="quarter" idx="28"/>
          </p:nvPr>
        </p:nvSpPr>
        <p:spPr>
          <a:xfrm>
            <a:off x="5429589" y="6855295"/>
            <a:ext cx="1936131" cy="355959"/>
          </a:xfrm>
        </p:spPr>
        <p:txBody>
          <a:bodyPr/>
          <a:lstStyle/>
          <a:p>
            <a:r>
              <a:rPr lang="ja-JP" altLang="en-US" dirty="0"/>
              <a:t>お</a:t>
            </a:r>
            <a:r>
              <a:rPr lang="ja-JP" altLang="en-US" dirty="0" smtClean="0"/>
              <a:t>問合せ先</a:t>
            </a:r>
            <a:endParaRPr kumimoji="1" lang="ja-JP" dirty="0"/>
          </a:p>
        </p:txBody>
      </p:sp>
      <p:sp>
        <p:nvSpPr>
          <p:cNvPr id="19" name="テキスト プレースホルダー 18"/>
          <p:cNvSpPr>
            <a:spLocks noGrp="1"/>
          </p:cNvSpPr>
          <p:nvPr>
            <p:ph type="body" sz="quarter" idx="29"/>
          </p:nvPr>
        </p:nvSpPr>
        <p:spPr>
          <a:xfrm>
            <a:off x="5443237" y="7252302"/>
            <a:ext cx="2180882" cy="2533138"/>
          </a:xfrm>
        </p:spPr>
        <p:txBody>
          <a:bodyPr/>
          <a:lstStyle/>
          <a:p>
            <a:r>
              <a:rPr lang="en-US" altLang="ja-JP" sz="2800" dirty="0"/>
              <a:t>DPI</a:t>
            </a:r>
            <a:r>
              <a:rPr lang="ja-JP" altLang="en-US" sz="2800" dirty="0"/>
              <a:t>日本会議 </a:t>
            </a:r>
          </a:p>
          <a:p>
            <a:r>
              <a:rPr lang="ja-JP" altLang="en-US" sz="1600" dirty="0"/>
              <a:t>〒</a:t>
            </a:r>
            <a:r>
              <a:rPr lang="en-US" altLang="ja-JP" sz="1600" dirty="0"/>
              <a:t>101-0054</a:t>
            </a:r>
          </a:p>
          <a:p>
            <a:r>
              <a:rPr lang="ja-JP" altLang="en-US" sz="1600" dirty="0"/>
              <a:t>東京都千代田区</a:t>
            </a:r>
          </a:p>
          <a:p>
            <a:r>
              <a:rPr lang="ja-JP" altLang="en-US" sz="1600" dirty="0"/>
              <a:t>神田錦町</a:t>
            </a:r>
            <a:r>
              <a:rPr lang="en-US" altLang="ja-JP" sz="1600" dirty="0"/>
              <a:t>3-11-8</a:t>
            </a:r>
          </a:p>
          <a:p>
            <a:r>
              <a:rPr lang="ja-JP" altLang="en-US" sz="1600" dirty="0"/>
              <a:t>武蔵野ビル５階</a:t>
            </a:r>
          </a:p>
          <a:p>
            <a:r>
              <a:rPr lang="en-US" altLang="ja-JP" sz="1600" dirty="0"/>
              <a:t>TEL</a:t>
            </a:r>
            <a:r>
              <a:rPr lang="ja-JP" altLang="en-US" sz="1600" dirty="0"/>
              <a:t> </a:t>
            </a:r>
            <a:r>
              <a:rPr lang="en-US" altLang="ja-JP" sz="1600" dirty="0"/>
              <a:t>03-5282-3730</a:t>
            </a:r>
          </a:p>
          <a:p>
            <a:r>
              <a:rPr lang="en-US" altLang="ja-JP" sz="1600" dirty="0"/>
              <a:t>Fax 03-5282-0017</a:t>
            </a:r>
          </a:p>
          <a:p>
            <a:r>
              <a:rPr lang="en-US" altLang="ja-JP" sz="1600" dirty="0">
                <a:hlinkClick r:id="rId3"/>
              </a:rPr>
              <a:t>http://dpi-japan.org/</a:t>
            </a:r>
            <a:endParaRPr lang="en-US" altLang="ja-JP" sz="1600" dirty="0"/>
          </a:p>
          <a:p>
            <a:r>
              <a:rPr lang="en-US" altLang="ja-JP" sz="1600" dirty="0"/>
              <a:t>office@dpi-japan.org</a:t>
            </a:r>
          </a:p>
          <a:p>
            <a:endParaRPr lang="en-US" altLang="ja-JP" sz="1600" dirty="0"/>
          </a:p>
          <a:p>
            <a:endParaRPr kumimoji="1" lang="en-US" altLang="ja-JP" sz="1600" dirty="0"/>
          </a:p>
          <a:p>
            <a:endParaRPr kumimoji="1" lang="en-US" altLang="ja-JP" sz="1600" dirty="0"/>
          </a:p>
          <a:p>
            <a:endParaRPr kumimoji="1" lang="en-US" altLang="ja-JP" sz="1600" dirty="0"/>
          </a:p>
          <a:p>
            <a:endParaRPr kumimoji="1" lang="ja-JP" sz="1600" dirty="0"/>
          </a:p>
        </p:txBody>
      </p:sp>
      <p:sp>
        <p:nvSpPr>
          <p:cNvPr id="26" name="テキスト プレースホルダー 8">
            <a:extLst>
              <a:ext uri="{FF2B5EF4-FFF2-40B4-BE49-F238E27FC236}">
                <a16:creationId xmlns="" xmlns:a16="http://schemas.microsoft.com/office/drawing/2014/main" id="{0D4FCB80-5997-488F-AB82-3E47062E83ED}"/>
              </a:ext>
            </a:extLst>
          </p:cNvPr>
          <p:cNvSpPr txBox="1">
            <a:spLocks/>
          </p:cNvSpPr>
          <p:nvPr/>
        </p:nvSpPr>
        <p:spPr>
          <a:xfrm>
            <a:off x="1293055" y="8198409"/>
            <a:ext cx="729647" cy="398357"/>
          </a:xfrm>
          <a:prstGeom prst="rect">
            <a:avLst/>
          </a:prstGeom>
        </p:spPr>
        <p:txBody>
          <a:bodyPr vert="horz" lIns="0" tIns="0" rIns="0" bIns="0" rtlCol="0" anchor="t">
            <a:noAutofit/>
          </a:bodyPr>
          <a:lstStyle>
            <a:lvl1pPr marL="0" indent="0" algn="l" defTabSz="777240" rtl="0" eaLnBrk="1" latinLnBrk="0" hangingPunct="1">
              <a:lnSpc>
                <a:spcPct val="120000"/>
              </a:lnSpc>
              <a:spcBef>
                <a:spcPts val="0"/>
              </a:spcBef>
              <a:buFont typeface="Arial" panose="020B0604020202020204" pitchFamily="34" charset="0"/>
              <a:buNone/>
              <a:defRPr kumimoji="1" lang="ja-JP" sz="1400" kern="1200" cap="none" baseline="0">
                <a:solidFill>
                  <a:schemeClr val="tx2"/>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r>
              <a:rPr lang="ja-JP" altLang="en-US" sz="1800" dirty="0"/>
              <a:t>無料</a:t>
            </a:r>
            <a:r>
              <a:rPr lang="ja-JP" altLang="en-US" sz="2400" dirty="0"/>
              <a:t>　　</a:t>
            </a:r>
            <a:endParaRPr lang="zh-CN" altLang="en-US" sz="1600" dirty="0">
              <a:solidFill>
                <a:schemeClr val="accent1"/>
              </a:solidFill>
            </a:endParaRPr>
          </a:p>
        </p:txBody>
      </p:sp>
      <p:sp>
        <p:nvSpPr>
          <p:cNvPr id="20" name="テキスト プレースホルダー 6">
            <a:extLst>
              <a:ext uri="{FF2B5EF4-FFF2-40B4-BE49-F238E27FC236}">
                <a16:creationId xmlns="" xmlns:a16="http://schemas.microsoft.com/office/drawing/2014/main" id="{02F868E2-92FF-4CBD-9383-6CA2DC0E723F}"/>
              </a:ext>
            </a:extLst>
          </p:cNvPr>
          <p:cNvSpPr txBox="1">
            <a:spLocks/>
          </p:cNvSpPr>
          <p:nvPr/>
        </p:nvSpPr>
        <p:spPr>
          <a:xfrm>
            <a:off x="1307069" y="9257750"/>
            <a:ext cx="3951341" cy="412129"/>
          </a:xfrm>
          <a:prstGeom prst="rect">
            <a:avLst/>
          </a:prstGeom>
        </p:spPr>
        <p:txBody>
          <a:bodyPr vert="horz" lIns="0" tIns="0" rIns="0" bIns="0" rtlCol="0" anchor="t">
            <a:noAutofit/>
          </a:bodyPr>
          <a:lstStyle>
            <a:lvl1pPr marL="0" indent="0" algn="l" defTabSz="777240" rtl="0" eaLnBrk="1" latinLnBrk="0" hangingPunct="1">
              <a:lnSpc>
                <a:spcPct val="82000"/>
              </a:lnSpc>
              <a:spcBef>
                <a:spcPts val="0"/>
              </a:spcBef>
              <a:buFont typeface="Arial" panose="020B0604020202020204" pitchFamily="34" charset="0"/>
              <a:buNone/>
              <a:defRPr kumimoji="1" lang="ja-JP" sz="3800" kern="1200" cap="none" baseline="0">
                <a:solidFill>
                  <a:schemeClr val="tx2"/>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pPr algn="just"/>
            <a:r>
              <a:rPr lang="ja-JP" altLang="en-US" sz="1400" dirty="0"/>
              <a:t>社会福祉法人 日本身体障害者団体</a:t>
            </a:r>
            <a:r>
              <a:rPr lang="ja-JP" altLang="en-US" sz="1400" dirty="0" smtClean="0"/>
              <a:t>連合会</a:t>
            </a:r>
            <a:endParaRPr lang="en-US" altLang="zh-TW" sz="1400" dirty="0" smtClean="0"/>
          </a:p>
          <a:p>
            <a:pPr algn="just"/>
            <a:r>
              <a:rPr lang="zh-TW" altLang="en-US" sz="1400" dirty="0" smtClean="0"/>
              <a:t>公益</a:t>
            </a:r>
            <a:r>
              <a:rPr lang="zh-TW" altLang="en-US" sz="1400" dirty="0"/>
              <a:t>社団</a:t>
            </a:r>
            <a:r>
              <a:rPr lang="zh-TW" altLang="en-US" sz="1400" dirty="0" smtClean="0"/>
              <a:t>法人</a:t>
            </a:r>
            <a:r>
              <a:rPr lang="ja-JP" altLang="en-US" sz="1400" dirty="0"/>
              <a:t> </a:t>
            </a:r>
            <a:r>
              <a:rPr lang="zh-TW" altLang="en-US" sz="1400" dirty="0" smtClean="0"/>
              <a:t>全国</a:t>
            </a:r>
            <a:r>
              <a:rPr lang="zh-TW" altLang="en-US" sz="1400" dirty="0"/>
              <a:t>脊髄損傷者連合会</a:t>
            </a:r>
            <a:endParaRPr lang="en-US" altLang="zh-TW" sz="2000" dirty="0"/>
          </a:p>
          <a:p>
            <a:pPr algn="just"/>
            <a:r>
              <a:rPr lang="zh-TW" altLang="en-US" sz="1400" dirty="0"/>
              <a:t>認定</a:t>
            </a:r>
            <a:r>
              <a:rPr lang="en-US" altLang="zh-TW" sz="1400" dirty="0"/>
              <a:t>NPO</a:t>
            </a:r>
            <a:r>
              <a:rPr lang="zh-TW" altLang="en-US" sz="1400" dirty="0" smtClean="0"/>
              <a:t>法人</a:t>
            </a:r>
            <a:r>
              <a:rPr lang="ja-JP" altLang="en-US" sz="1400" dirty="0"/>
              <a:t> </a:t>
            </a:r>
            <a:r>
              <a:rPr lang="en-US" altLang="zh-TW" sz="1600" dirty="0" smtClean="0"/>
              <a:t>DPI</a:t>
            </a:r>
            <a:r>
              <a:rPr lang="zh-TW" altLang="en-US" sz="1600" dirty="0"/>
              <a:t>日本会議</a:t>
            </a:r>
          </a:p>
        </p:txBody>
      </p:sp>
      <p:pic>
        <p:nvPicPr>
          <p:cNvPr id="15" name="グラフィックス 14" descr="車いすに乗った人">
            <a:extLst>
              <a:ext uri="{FF2B5EF4-FFF2-40B4-BE49-F238E27FC236}">
                <a16:creationId xmlns="" xmlns:a16="http://schemas.microsoft.com/office/drawing/2014/main" id="{71F45B3D-C74B-47B1-B0CC-A07996C6144E}"/>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1977826" y="2220294"/>
            <a:ext cx="516834" cy="516834"/>
          </a:xfrm>
          <a:prstGeom prst="rect">
            <a:avLst/>
          </a:prstGeom>
        </p:spPr>
      </p:pic>
      <p:sp>
        <p:nvSpPr>
          <p:cNvPr id="17" name="四角形: 角を丸くする 16">
            <a:extLst>
              <a:ext uri="{FF2B5EF4-FFF2-40B4-BE49-F238E27FC236}">
                <a16:creationId xmlns="" xmlns:a16="http://schemas.microsoft.com/office/drawing/2014/main" id="{C5AC7B52-BC0E-4CD4-B588-8355E206BADB}"/>
              </a:ext>
            </a:extLst>
          </p:cNvPr>
          <p:cNvSpPr/>
          <p:nvPr/>
        </p:nvSpPr>
        <p:spPr>
          <a:xfrm>
            <a:off x="250372" y="377230"/>
            <a:ext cx="4813077" cy="4723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a:t>バリアフリー法改正に向けた集い</a:t>
            </a:r>
          </a:p>
        </p:txBody>
      </p:sp>
      <p:pic>
        <p:nvPicPr>
          <p:cNvPr id="24" name="グラフィックス 23" descr="路面電車">
            <a:extLst>
              <a:ext uri="{FF2B5EF4-FFF2-40B4-BE49-F238E27FC236}">
                <a16:creationId xmlns="" xmlns:a16="http://schemas.microsoft.com/office/drawing/2014/main" id="{4403F7A5-4127-4A33-BA46-AE03C914769B}"/>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 xmlns:asvg="http://schemas.microsoft.com/office/drawing/2016/SVG/main" r:embed="rId7"/>
              </a:ext>
            </a:extLst>
          </a:blip>
          <a:stretch>
            <a:fillRect/>
          </a:stretch>
        </p:blipFill>
        <p:spPr>
          <a:xfrm>
            <a:off x="2296893" y="2592601"/>
            <a:ext cx="559802" cy="559802"/>
          </a:xfrm>
          <a:prstGeom prst="rect">
            <a:avLst/>
          </a:prstGeom>
        </p:spPr>
      </p:pic>
      <p:pic>
        <p:nvPicPr>
          <p:cNvPr id="27" name="グラフィックス 26" descr="バス">
            <a:extLst>
              <a:ext uri="{FF2B5EF4-FFF2-40B4-BE49-F238E27FC236}">
                <a16:creationId xmlns="" xmlns:a16="http://schemas.microsoft.com/office/drawing/2014/main" id="{1481F02B-198A-4973-901C-F2DDFD207D8B}"/>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 xmlns:asvg="http://schemas.microsoft.com/office/drawing/2016/SVG/main" r:embed="rId9"/>
              </a:ext>
            </a:extLst>
          </a:blip>
          <a:stretch>
            <a:fillRect/>
          </a:stretch>
        </p:blipFill>
        <p:spPr>
          <a:xfrm>
            <a:off x="3068842" y="2705059"/>
            <a:ext cx="496772" cy="496772"/>
          </a:xfrm>
          <a:prstGeom prst="rect">
            <a:avLst/>
          </a:prstGeom>
        </p:spPr>
      </p:pic>
      <p:pic>
        <p:nvPicPr>
          <p:cNvPr id="29" name="グラフィックス 28" descr="都市">
            <a:extLst>
              <a:ext uri="{FF2B5EF4-FFF2-40B4-BE49-F238E27FC236}">
                <a16:creationId xmlns="" xmlns:a16="http://schemas.microsoft.com/office/drawing/2014/main" id="{F20C28C8-1362-4496-94EC-2E10AEC0CFF4}"/>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 xmlns:asvg="http://schemas.microsoft.com/office/drawing/2016/SVG/main" r:embed="rId11"/>
              </a:ext>
            </a:extLst>
          </a:blip>
          <a:stretch>
            <a:fillRect/>
          </a:stretch>
        </p:blipFill>
        <p:spPr>
          <a:xfrm>
            <a:off x="4677731" y="2600201"/>
            <a:ext cx="468634" cy="586269"/>
          </a:xfrm>
          <a:prstGeom prst="rect">
            <a:avLst/>
          </a:prstGeom>
        </p:spPr>
      </p:pic>
      <p:pic>
        <p:nvPicPr>
          <p:cNvPr id="31" name="グラフィックス 30" descr="飛行機">
            <a:extLst>
              <a:ext uri="{FF2B5EF4-FFF2-40B4-BE49-F238E27FC236}">
                <a16:creationId xmlns="" xmlns:a16="http://schemas.microsoft.com/office/drawing/2014/main" id="{120326B6-B868-45A0-8D3F-D07E151E5ADF}"/>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 xmlns:asvg="http://schemas.microsoft.com/office/drawing/2016/SVG/main" r:embed="rId13"/>
              </a:ext>
            </a:extLst>
          </a:blip>
          <a:stretch>
            <a:fillRect/>
          </a:stretch>
        </p:blipFill>
        <p:spPr>
          <a:xfrm rot="2438506">
            <a:off x="3832280" y="2624366"/>
            <a:ext cx="508036" cy="508036"/>
          </a:xfrm>
          <a:prstGeom prst="rect">
            <a:avLst/>
          </a:prstGeom>
        </p:spPr>
      </p:pic>
      <p:pic>
        <p:nvPicPr>
          <p:cNvPr id="33" name="図 32">
            <a:extLst>
              <a:ext uri="{FF2B5EF4-FFF2-40B4-BE49-F238E27FC236}">
                <a16:creationId xmlns="" xmlns:a16="http://schemas.microsoft.com/office/drawing/2014/main" id="{90E69038-F104-4369-B275-5DCADDD93254}"/>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3463721" y="2248495"/>
            <a:ext cx="473134" cy="473134"/>
          </a:xfrm>
          <a:prstGeom prst="rect">
            <a:avLst/>
          </a:prstGeom>
        </p:spPr>
      </p:pic>
      <p:pic>
        <p:nvPicPr>
          <p:cNvPr id="35" name="グラフィックス 34" descr="杖を突いた人">
            <a:extLst>
              <a:ext uri="{FF2B5EF4-FFF2-40B4-BE49-F238E27FC236}">
                <a16:creationId xmlns="" xmlns:a16="http://schemas.microsoft.com/office/drawing/2014/main" id="{09F496DA-DA7F-4EE4-99C3-377D88C23E76}"/>
              </a:ext>
            </a:extLst>
          </p:cNvPr>
          <p:cNvPicPr>
            <a:picLocks noChangeAspect="1"/>
          </p:cNvPicPr>
          <p:nvPr/>
        </p:nvPicPr>
        <p:blipFill>
          <a:blip r:embed="rId15" cstate="print">
            <a:extLst>
              <a:ext uri="{28A0092B-C50C-407E-A947-70E740481C1C}">
                <a14:useLocalDpi xmlns:a14="http://schemas.microsoft.com/office/drawing/2010/main" val="0"/>
              </a:ext>
              <a:ext uri="{96DAC541-7B7A-43D3-8B79-37D633B846F1}">
                <asvg:svgBlip xmlns="" xmlns:asvg="http://schemas.microsoft.com/office/drawing/2016/SVG/main" r:embed="rId16"/>
              </a:ext>
            </a:extLst>
          </a:blip>
          <a:stretch>
            <a:fillRect/>
          </a:stretch>
        </p:blipFill>
        <p:spPr>
          <a:xfrm>
            <a:off x="2690249" y="2201327"/>
            <a:ext cx="528294" cy="528294"/>
          </a:xfrm>
          <a:prstGeom prst="rect">
            <a:avLst/>
          </a:prstGeom>
        </p:spPr>
      </p:pic>
      <p:pic>
        <p:nvPicPr>
          <p:cNvPr id="37" name="グラフィックス 36" descr="おむつ替え">
            <a:extLst>
              <a:ext uri="{FF2B5EF4-FFF2-40B4-BE49-F238E27FC236}">
                <a16:creationId xmlns="" xmlns:a16="http://schemas.microsoft.com/office/drawing/2014/main" id="{8053270D-A9B9-47CD-A8E2-B0E594231A45}"/>
              </a:ext>
            </a:extLst>
          </p:cNvPr>
          <p:cNvPicPr>
            <a:picLocks noChangeAspect="1"/>
          </p:cNvPicPr>
          <p:nvPr/>
        </p:nvPicPr>
        <p:blipFill>
          <a:blip r:embed="rId17" cstate="print">
            <a:extLst>
              <a:ext uri="{28A0092B-C50C-407E-A947-70E740481C1C}">
                <a14:useLocalDpi xmlns:a14="http://schemas.microsoft.com/office/drawing/2010/main" val="0"/>
              </a:ext>
              <a:ext uri="{96DAC541-7B7A-43D3-8B79-37D633B846F1}">
                <asvg:svgBlip xmlns="" xmlns:asvg="http://schemas.microsoft.com/office/drawing/2016/SVG/main" r:embed="rId18"/>
              </a:ext>
            </a:extLst>
          </a:blip>
          <a:stretch>
            <a:fillRect/>
          </a:stretch>
        </p:blipFill>
        <p:spPr>
          <a:xfrm>
            <a:off x="4244616" y="2226040"/>
            <a:ext cx="541627" cy="541627"/>
          </a:xfrm>
          <a:prstGeom prst="rect">
            <a:avLst/>
          </a:prstGeom>
        </p:spPr>
      </p:pic>
      <p:sp>
        <p:nvSpPr>
          <p:cNvPr id="38" name="正方形/長方形 37">
            <a:extLst>
              <a:ext uri="{FF2B5EF4-FFF2-40B4-BE49-F238E27FC236}">
                <a16:creationId xmlns="" xmlns:a16="http://schemas.microsoft.com/office/drawing/2014/main" id="{D8FAFDFE-B6B5-44EA-8134-F78878988F4A}"/>
              </a:ext>
            </a:extLst>
          </p:cNvPr>
          <p:cNvSpPr/>
          <p:nvPr/>
        </p:nvSpPr>
        <p:spPr>
          <a:xfrm>
            <a:off x="250372" y="5550904"/>
            <a:ext cx="4813077" cy="26133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b="1" dirty="0"/>
              <a:t>＜プログラム＞</a:t>
            </a:r>
          </a:p>
          <a:p>
            <a:r>
              <a:rPr kumimoji="1" lang="en-US" altLang="ja-JP" sz="1100" dirty="0"/>
              <a:t>15:00</a:t>
            </a:r>
            <a:r>
              <a:rPr kumimoji="1" lang="ja-JP" altLang="en-US" sz="1100" dirty="0"/>
              <a:t>　開会挨拶　</a:t>
            </a:r>
            <a:r>
              <a:rPr kumimoji="1" lang="ja-JP" altLang="en-US" sz="1100" dirty="0" smtClean="0"/>
              <a:t>大濱　眞</a:t>
            </a:r>
            <a:r>
              <a:rPr kumimoji="1" lang="ja-JP" altLang="en-US" sz="1100" dirty="0"/>
              <a:t>（全脊連）</a:t>
            </a:r>
          </a:p>
          <a:p>
            <a:r>
              <a:rPr kumimoji="1" lang="en-US" altLang="ja-JP" sz="1100" dirty="0"/>
              <a:t>15:10</a:t>
            </a:r>
            <a:r>
              <a:rPr kumimoji="1" lang="ja-JP" altLang="en-US" sz="1100" dirty="0"/>
              <a:t>　</a:t>
            </a:r>
            <a:r>
              <a:rPr lang="ja-JP" altLang="ja-JP" sz="1100" dirty="0" smtClean="0"/>
              <a:t>「</a:t>
            </a:r>
            <a:r>
              <a:rPr lang="ja-JP" altLang="ja-JP" sz="1100" dirty="0"/>
              <a:t>バリアフリー法及び関連施策の見直しの方向性」</a:t>
            </a:r>
          </a:p>
          <a:p>
            <a:r>
              <a:rPr lang="ja-JP" altLang="en-US" sz="1100" dirty="0" smtClean="0"/>
              <a:t>　　　　</a:t>
            </a:r>
            <a:r>
              <a:rPr lang="ja-JP" altLang="ja-JP" sz="1100" dirty="0" smtClean="0"/>
              <a:t>国土</a:t>
            </a:r>
            <a:r>
              <a:rPr lang="ja-JP" altLang="ja-JP" sz="1100" dirty="0"/>
              <a:t>交通省安心生活政策課長　長井</a:t>
            </a:r>
            <a:r>
              <a:rPr lang="ja-JP" altLang="ja-JP" sz="1100" dirty="0" smtClean="0"/>
              <a:t>総和</a:t>
            </a:r>
            <a:r>
              <a:rPr lang="ja-JP" altLang="en-US" sz="1100" dirty="0" smtClean="0"/>
              <a:t>　</a:t>
            </a:r>
            <a:endParaRPr kumimoji="1" lang="ja-JP" altLang="en-US" sz="1100" dirty="0"/>
          </a:p>
          <a:p>
            <a:r>
              <a:rPr kumimoji="1" lang="en-US" altLang="ja-JP" sz="1100" dirty="0" smtClean="0"/>
              <a:t>15:25</a:t>
            </a:r>
            <a:r>
              <a:rPr kumimoji="1" lang="ja-JP" altLang="en-US" sz="1100" b="1" dirty="0" smtClean="0"/>
              <a:t>「</a:t>
            </a:r>
            <a:r>
              <a:rPr kumimoji="1" lang="ja-JP" altLang="en-US" sz="1100" b="1" dirty="0"/>
              <a:t>世界基準のレガシーを！オリパラ時代のバリアフリー法改正」</a:t>
            </a:r>
            <a:r>
              <a:rPr kumimoji="1" lang="en-US" altLang="ja-JP" sz="1100" dirty="0"/>
              <a:t/>
            </a:r>
            <a:br>
              <a:rPr kumimoji="1" lang="en-US" altLang="ja-JP" sz="1100" dirty="0"/>
            </a:br>
            <a:r>
              <a:rPr kumimoji="1" lang="ja-JP" altLang="en-US" sz="1100" dirty="0"/>
              <a:t>　　</a:t>
            </a:r>
            <a:r>
              <a:rPr kumimoji="1" lang="ja-JP" altLang="en-US" sz="1100" dirty="0" smtClean="0"/>
              <a:t>★シンポジスト</a:t>
            </a:r>
            <a:endParaRPr kumimoji="1" lang="en-US" altLang="ja-JP" sz="1100" dirty="0" smtClean="0"/>
          </a:p>
          <a:p>
            <a:r>
              <a:rPr kumimoji="1" lang="ja-JP" altLang="en-US" sz="1100" dirty="0"/>
              <a:t>　</a:t>
            </a:r>
            <a:r>
              <a:rPr kumimoji="1" lang="ja-JP" altLang="en-US" sz="1100" dirty="0" smtClean="0"/>
              <a:t>　　自由</a:t>
            </a:r>
            <a:r>
              <a:rPr kumimoji="1" lang="ja-JP" altLang="en-US" sz="1100" dirty="0"/>
              <a:t>民主党、公明党、立憲民主党、希望の党、無所属の会、</a:t>
            </a:r>
            <a:r>
              <a:rPr kumimoji="1" lang="en-US" altLang="ja-JP" sz="1100" dirty="0"/>
              <a:t/>
            </a:r>
            <a:br>
              <a:rPr kumimoji="1" lang="en-US" altLang="ja-JP" sz="1100" dirty="0"/>
            </a:br>
            <a:r>
              <a:rPr kumimoji="1" lang="ja-JP" altLang="en-US" sz="1100" dirty="0"/>
              <a:t>　　</a:t>
            </a:r>
            <a:r>
              <a:rPr kumimoji="1" lang="ja-JP" altLang="en-US" sz="1100" dirty="0" smtClean="0"/>
              <a:t>　日本</a:t>
            </a:r>
            <a:r>
              <a:rPr kumimoji="1" lang="ja-JP" altLang="en-US" sz="1100" dirty="0"/>
              <a:t>共産党、日本維新の会からご登壇いただき、法改正の課題</a:t>
            </a:r>
            <a:r>
              <a:rPr kumimoji="1" lang="en-US" altLang="ja-JP" sz="1100" dirty="0"/>
              <a:t/>
            </a:r>
            <a:br>
              <a:rPr kumimoji="1" lang="en-US" altLang="ja-JP" sz="1100" dirty="0"/>
            </a:br>
            <a:r>
              <a:rPr kumimoji="1" lang="ja-JP" altLang="en-US" sz="1100" dirty="0"/>
              <a:t>　　</a:t>
            </a:r>
            <a:r>
              <a:rPr kumimoji="1" lang="ja-JP" altLang="en-US" sz="1100" dirty="0" smtClean="0"/>
              <a:t>　を</a:t>
            </a:r>
            <a:r>
              <a:rPr kumimoji="1" lang="ja-JP" altLang="en-US" sz="1100" dirty="0"/>
              <a:t>お話いただきます</a:t>
            </a:r>
            <a:r>
              <a:rPr kumimoji="1" lang="ja-JP" altLang="en-US" sz="1100" dirty="0" smtClean="0"/>
              <a:t>（調整中）</a:t>
            </a:r>
            <a:endParaRPr kumimoji="1" lang="en-US" altLang="ja-JP" sz="1100" dirty="0" smtClean="0"/>
          </a:p>
          <a:p>
            <a:r>
              <a:rPr kumimoji="1" lang="ja-JP" altLang="en-US" sz="1100" dirty="0"/>
              <a:t>　</a:t>
            </a:r>
            <a:r>
              <a:rPr kumimoji="1" lang="ja-JP" altLang="en-US" sz="1100" dirty="0" smtClean="0"/>
              <a:t>　★コーディネーター　高橋儀平（東洋大学教授）</a:t>
            </a:r>
            <a:endParaRPr kumimoji="1" lang="ja-JP" altLang="en-US" sz="1100" dirty="0"/>
          </a:p>
          <a:p>
            <a:r>
              <a:rPr kumimoji="1" lang="en-US" altLang="ja-JP" sz="1100" dirty="0"/>
              <a:t>16:30</a:t>
            </a:r>
            <a:r>
              <a:rPr kumimoji="1" lang="ja-JP" altLang="en-US" sz="1100" dirty="0"/>
              <a:t>「世界基準へ</a:t>
            </a:r>
            <a:r>
              <a:rPr kumimoji="1" lang="en-US" altLang="ja-JP" sz="1100" dirty="0"/>
              <a:t>-</a:t>
            </a:r>
            <a:r>
              <a:rPr kumimoji="1" lang="ja-JP" altLang="en-US" sz="1100" dirty="0"/>
              <a:t>バリアフリー法改正のポイント</a:t>
            </a:r>
            <a:r>
              <a:rPr kumimoji="1" lang="en-US" altLang="ja-JP" sz="1100" dirty="0"/>
              <a:t>-</a:t>
            </a:r>
            <a:r>
              <a:rPr kumimoji="1" lang="ja-JP" altLang="en-US" sz="1100" dirty="0" smtClean="0"/>
              <a:t>」尾上浩二（</a:t>
            </a:r>
            <a:r>
              <a:rPr kumimoji="1" lang="en-US" altLang="ja-JP" sz="1100" dirty="0"/>
              <a:t>DPI</a:t>
            </a:r>
            <a:r>
              <a:rPr kumimoji="1" lang="ja-JP" altLang="en-US" sz="1100" dirty="0"/>
              <a:t>）</a:t>
            </a:r>
          </a:p>
          <a:p>
            <a:r>
              <a:rPr kumimoji="1" lang="en-US" altLang="ja-JP" sz="1100" dirty="0" smtClean="0"/>
              <a:t>16:55</a:t>
            </a:r>
            <a:r>
              <a:rPr kumimoji="1" lang="ja-JP" altLang="en-US" sz="1100" dirty="0" smtClean="0"/>
              <a:t>　ご参加頂いた国会議員の皆様か</a:t>
            </a:r>
            <a:r>
              <a:rPr kumimoji="1" lang="ja-JP" altLang="en-US" sz="1100" dirty="0"/>
              <a:t>ら</a:t>
            </a:r>
            <a:r>
              <a:rPr kumimoji="1" lang="ja-JP" altLang="en-US" sz="1100" dirty="0" smtClean="0"/>
              <a:t>一言ご挨拶</a:t>
            </a:r>
            <a:r>
              <a:rPr kumimoji="1" lang="ja-JP" altLang="en-US" sz="1100" dirty="0"/>
              <a:t>頂きます</a:t>
            </a:r>
          </a:p>
          <a:p>
            <a:r>
              <a:rPr kumimoji="1" lang="en-US" altLang="ja-JP" sz="1100" dirty="0" smtClean="0"/>
              <a:t>17:15</a:t>
            </a:r>
            <a:r>
              <a:rPr kumimoji="1" lang="ja-JP" altLang="en-US" sz="1100" dirty="0"/>
              <a:t>　閉会</a:t>
            </a:r>
          </a:p>
          <a:p>
            <a:r>
              <a:rPr kumimoji="1" lang="en-US" altLang="ja-JP" sz="1100" dirty="0"/>
              <a:t>※</a:t>
            </a:r>
            <a:r>
              <a:rPr kumimoji="1" lang="ja-JP" altLang="en-US" sz="1100" dirty="0"/>
              <a:t>プログラムは変更する場合がございます。</a:t>
            </a:r>
          </a:p>
        </p:txBody>
      </p:sp>
      <p:sp>
        <p:nvSpPr>
          <p:cNvPr id="39" name="テキスト プレースホルダー 11">
            <a:extLst>
              <a:ext uri="{FF2B5EF4-FFF2-40B4-BE49-F238E27FC236}">
                <a16:creationId xmlns="" xmlns:a16="http://schemas.microsoft.com/office/drawing/2014/main" id="{410B9000-2112-420A-B6C2-7484BEC499E9}"/>
              </a:ext>
            </a:extLst>
          </p:cNvPr>
          <p:cNvSpPr txBox="1">
            <a:spLocks/>
          </p:cNvSpPr>
          <p:nvPr/>
        </p:nvSpPr>
        <p:spPr>
          <a:xfrm>
            <a:off x="254488" y="8696709"/>
            <a:ext cx="949729" cy="365205"/>
          </a:xfrm>
          <a:prstGeom prst="rect">
            <a:avLst/>
          </a:prstGeom>
        </p:spPr>
        <p:txBody>
          <a:bodyPr vert="horz" lIns="0" tIns="0" rIns="0" bIns="0" rtlCol="0" anchor="b">
            <a:noAutofit/>
          </a:bodyPr>
          <a:lstStyle>
            <a:lvl1pPr marL="0" indent="0" algn="l" defTabSz="777240" rtl="0" eaLnBrk="1" latinLnBrk="0" hangingPunct="1">
              <a:lnSpc>
                <a:spcPct val="90000"/>
              </a:lnSpc>
              <a:spcBef>
                <a:spcPts val="0"/>
              </a:spcBef>
              <a:buFont typeface="Arial" panose="020B0604020202020204" pitchFamily="34" charset="0"/>
              <a:buNone/>
              <a:defRPr kumimoji="1" lang="ja-JP" sz="2400" kern="1200" cap="all" baseline="0">
                <a:solidFill>
                  <a:schemeClr val="accent1"/>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r>
              <a:rPr lang="ja-JP" altLang="en-US" b="1" dirty="0"/>
              <a:t>申込み</a:t>
            </a:r>
          </a:p>
        </p:txBody>
      </p:sp>
      <p:sp>
        <p:nvSpPr>
          <p:cNvPr id="41" name="正方形/長方形 40">
            <a:extLst>
              <a:ext uri="{FF2B5EF4-FFF2-40B4-BE49-F238E27FC236}">
                <a16:creationId xmlns="" xmlns:a16="http://schemas.microsoft.com/office/drawing/2014/main" id="{FC74B194-D256-4A03-B3C9-5EB1897EEB62}"/>
              </a:ext>
            </a:extLst>
          </p:cNvPr>
          <p:cNvSpPr/>
          <p:nvPr/>
        </p:nvSpPr>
        <p:spPr>
          <a:xfrm>
            <a:off x="2921296" y="8179398"/>
            <a:ext cx="2359873" cy="461665"/>
          </a:xfrm>
          <a:prstGeom prst="rect">
            <a:avLst/>
          </a:prstGeom>
        </p:spPr>
        <p:txBody>
          <a:bodyPr wrap="square">
            <a:spAutoFit/>
          </a:bodyPr>
          <a:lstStyle/>
          <a:p>
            <a:r>
              <a:rPr lang="en-US" altLang="ja-JP" sz="1200" b="1" dirty="0">
                <a:solidFill>
                  <a:srgbClr val="0070C0"/>
                </a:solidFill>
              </a:rPr>
              <a:t>※</a:t>
            </a:r>
            <a:r>
              <a:rPr lang="ja-JP" altLang="en-US" sz="1200" b="1" dirty="0">
                <a:solidFill>
                  <a:srgbClr val="0070C0"/>
                </a:solidFill>
              </a:rPr>
              <a:t>入場には入館証が必要</a:t>
            </a:r>
            <a:r>
              <a:rPr lang="ja-JP" altLang="en-US" sz="1200" b="1" dirty="0" smtClean="0">
                <a:solidFill>
                  <a:srgbClr val="0070C0"/>
                </a:solidFill>
              </a:rPr>
              <a:t>です。</a:t>
            </a:r>
            <a:endParaRPr lang="en-US" altLang="ja-JP" sz="1200" b="1" dirty="0" smtClean="0">
              <a:solidFill>
                <a:srgbClr val="0070C0"/>
              </a:solidFill>
            </a:endParaRPr>
          </a:p>
          <a:p>
            <a:r>
              <a:rPr lang="ja-JP" altLang="en-US" sz="1200" b="1" dirty="0" smtClean="0">
                <a:solidFill>
                  <a:srgbClr val="0070C0"/>
                </a:solidFill>
              </a:rPr>
              <a:t>　必ず</a:t>
            </a:r>
            <a:r>
              <a:rPr lang="ja-JP" altLang="en-US" sz="1200" b="1" dirty="0">
                <a:solidFill>
                  <a:srgbClr val="0070C0"/>
                </a:solidFill>
              </a:rPr>
              <a:t>事前申し込みください</a:t>
            </a:r>
          </a:p>
        </p:txBody>
      </p:sp>
      <p:sp>
        <p:nvSpPr>
          <p:cNvPr id="42" name="テキスト プレースホルダー 8">
            <a:extLst>
              <a:ext uri="{FF2B5EF4-FFF2-40B4-BE49-F238E27FC236}">
                <a16:creationId xmlns="" xmlns:a16="http://schemas.microsoft.com/office/drawing/2014/main" id="{0B615C80-1266-4D13-9A46-08CB5A47F0A1}"/>
              </a:ext>
            </a:extLst>
          </p:cNvPr>
          <p:cNvSpPr txBox="1">
            <a:spLocks/>
          </p:cNvSpPr>
          <p:nvPr/>
        </p:nvSpPr>
        <p:spPr>
          <a:xfrm>
            <a:off x="1297171" y="8637080"/>
            <a:ext cx="3849194" cy="615780"/>
          </a:xfrm>
          <a:prstGeom prst="rect">
            <a:avLst/>
          </a:prstGeom>
        </p:spPr>
        <p:txBody>
          <a:bodyPr vert="horz" lIns="0" tIns="0" rIns="0" bIns="0" rtlCol="0" anchor="t">
            <a:noAutofit/>
          </a:bodyPr>
          <a:lstStyle>
            <a:lvl1pPr marL="0" indent="0" algn="l" defTabSz="777240" rtl="0" eaLnBrk="1" latinLnBrk="0" hangingPunct="1">
              <a:lnSpc>
                <a:spcPct val="120000"/>
              </a:lnSpc>
              <a:spcBef>
                <a:spcPts val="0"/>
              </a:spcBef>
              <a:buFont typeface="Arial" panose="020B0604020202020204" pitchFamily="34" charset="0"/>
              <a:buNone/>
              <a:defRPr kumimoji="1" lang="ja-JP" sz="1400" kern="1200" cap="none" baseline="0">
                <a:solidFill>
                  <a:schemeClr val="tx2"/>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r>
              <a:rPr lang="ja-JP" altLang="en-US" sz="1600" dirty="0" smtClean="0"/>
              <a:t>必要、下記ウェブフォームからお申し込みください</a:t>
            </a:r>
            <a:endParaRPr lang="en-US" altLang="ja-JP" sz="1600" dirty="0" smtClean="0"/>
          </a:p>
          <a:p>
            <a:r>
              <a:rPr lang="en-US" altLang="ja-JP" sz="1600" u="sng" dirty="0"/>
              <a:t>https://goo.gl/forms/63vf8Zvnr1DifTjC3</a:t>
            </a:r>
            <a:endParaRPr lang="zh-CN" altLang="en-US" sz="1600" u="sng" dirty="0"/>
          </a:p>
        </p:txBody>
      </p:sp>
      <p:sp>
        <p:nvSpPr>
          <p:cNvPr id="30" name="テキスト プレースホルダー 6">
            <a:extLst>
              <a:ext uri="{FF2B5EF4-FFF2-40B4-BE49-F238E27FC236}">
                <a16:creationId xmlns="" xmlns:a16="http://schemas.microsoft.com/office/drawing/2014/main" id="{02F868E2-92FF-4CBD-9383-6CA2DC0E723F}"/>
              </a:ext>
            </a:extLst>
          </p:cNvPr>
          <p:cNvSpPr txBox="1">
            <a:spLocks/>
          </p:cNvSpPr>
          <p:nvPr/>
        </p:nvSpPr>
        <p:spPr>
          <a:xfrm>
            <a:off x="1307069" y="9600974"/>
            <a:ext cx="3951341" cy="412129"/>
          </a:xfrm>
          <a:prstGeom prst="rect">
            <a:avLst/>
          </a:prstGeom>
        </p:spPr>
        <p:txBody>
          <a:bodyPr vert="horz" lIns="0" tIns="0" rIns="0" bIns="0" rtlCol="0" anchor="t">
            <a:noAutofit/>
          </a:bodyPr>
          <a:lstStyle>
            <a:lvl1pPr marL="0" indent="0" algn="l" defTabSz="777240" rtl="0" eaLnBrk="1" latinLnBrk="0" hangingPunct="1">
              <a:lnSpc>
                <a:spcPct val="82000"/>
              </a:lnSpc>
              <a:spcBef>
                <a:spcPts val="0"/>
              </a:spcBef>
              <a:buFont typeface="Arial" panose="020B0604020202020204" pitchFamily="34" charset="0"/>
              <a:buNone/>
              <a:defRPr kumimoji="1" lang="ja-JP" sz="3800" kern="1200" cap="none" baseline="0">
                <a:solidFill>
                  <a:schemeClr val="tx2"/>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pPr algn="just"/>
            <a:endParaRPr lang="zh-TW" altLang="en-US" sz="1600" dirty="0"/>
          </a:p>
        </p:txBody>
      </p:sp>
      <p:sp>
        <p:nvSpPr>
          <p:cNvPr id="8" name="テキスト プレースホルダー 7"/>
          <p:cNvSpPr>
            <a:spLocks noGrp="1"/>
          </p:cNvSpPr>
          <p:nvPr>
            <p:ph type="body" sz="quarter" idx="26"/>
          </p:nvPr>
        </p:nvSpPr>
        <p:spPr/>
        <p:txBody>
          <a:bodyPr/>
          <a:lstStyle/>
          <a:p>
            <a:endParaRPr kumimoji="1" lang="ja-JP" altLang="en-US"/>
          </a:p>
        </p:txBody>
      </p:sp>
    </p:spTree>
    <p:extLst>
      <p:ext uri="{BB962C8B-B14F-4D97-AF65-F5344CB8AC3E}">
        <p14:creationId xmlns:p14="http://schemas.microsoft.com/office/powerpoint/2010/main" val="2570050713"/>
      </p:ext>
    </p:extLst>
  </p:cSld>
  <p:clrMapOvr>
    <a:masterClrMapping/>
  </p:clrMapOvr>
</p:sld>
</file>

<file path=ppt/theme/theme1.xml><?xml version="1.0" encoding="utf-8"?>
<a:theme xmlns:a="http://schemas.openxmlformats.org/drawingml/2006/main" name="学生のチラシ 8.5 x 11">
  <a:themeElements>
    <a:clrScheme name="Student Flyer Blue">
      <a:dk1>
        <a:sysClr val="windowText" lastClr="000000"/>
      </a:dk1>
      <a:lt1>
        <a:sysClr val="window" lastClr="FFFFFF"/>
      </a:lt1>
      <a:dk2>
        <a:srgbClr val="111111"/>
      </a:dk2>
      <a:lt2>
        <a:srgbClr val="B2B2B2"/>
      </a:lt2>
      <a:accent1>
        <a:srgbClr val="0070C0"/>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Impact">
      <a:majorFont>
        <a:latin typeface="Impact"/>
        <a:ea typeface=""/>
        <a:cs typeface=""/>
      </a:majorFont>
      <a:minorFont>
        <a:latin typeface="Impac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Student_Flyer_Blue_TP103896073" id="{33D72318-77FC-41BD-88AD-A2A39508DB69}" vid="{646E93C4-781A-4158-8AE9-C2BD55F08A03}"/>
    </a:ext>
  </a:extLst>
</a:theme>
</file>

<file path=ppt/theme/theme2.xml><?xml version="1.0" encoding="utf-8"?>
<a:theme xmlns:a="http://schemas.openxmlformats.org/drawingml/2006/main" name="Office Theme">
  <a:themeElements>
    <a:clrScheme name="Student Flyer Blue">
      <a:dk1>
        <a:sysClr val="windowText" lastClr="000000"/>
      </a:dk1>
      <a:lt1>
        <a:sysClr val="window" lastClr="FFFFFF"/>
      </a:lt1>
      <a:dk2>
        <a:srgbClr val="111111"/>
      </a:dk2>
      <a:lt2>
        <a:srgbClr val="B2B2B2"/>
      </a:lt2>
      <a:accent1>
        <a:srgbClr val="0070C0"/>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Impact-Calibri">
      <a:majorFont>
        <a:latin typeface="Impact"/>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Student Flyer Blue">
      <a:dk1>
        <a:sysClr val="windowText" lastClr="000000"/>
      </a:dk1>
      <a:lt1>
        <a:sysClr val="window" lastClr="FFFFFF"/>
      </a:lt1>
      <a:dk2>
        <a:srgbClr val="111111"/>
      </a:dk2>
      <a:lt2>
        <a:srgbClr val="B2B2B2"/>
      </a:lt2>
      <a:accent1>
        <a:srgbClr val="0070C0"/>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Impact-Calibri">
      <a:majorFont>
        <a:latin typeface="Impact"/>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84EAC694-BF20-4B7B-8617-712E6B95780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学生向けチラシ (黒と青、ゴシック デザイン)</Template>
  <TotalTime>0</TotalTime>
  <Words>114</Words>
  <Application>Microsoft Office PowerPoint</Application>
  <PresentationFormat>ユーザー設定</PresentationFormat>
  <Paragraphs>54</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学生のチラシ 8.5 x 11</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2017-11-01T16:06:28Z</dcterms:created>
  <dcterms:modified xsi:type="dcterms:W3CDTF">2017-11-22T09:20:30Z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TC038960749991</vt:lpwstr>
  </property>
</Properties>
</file>